
<file path=[Content_Types].xml><?xml version="1.0" encoding="utf-8"?>
<Types xmlns="http://schemas.openxmlformats.org/package/2006/content-types">
  <Default Extension="xls" ContentType="application/vnd.ms-excel"/>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768" r:id="rId3"/>
    <p:sldId id="769" r:id="rId4"/>
    <p:sldId id="256" r:id="rId5"/>
    <p:sldId id="663" r:id="rId7"/>
    <p:sldId id="740" r:id="rId8"/>
    <p:sldId id="775" r:id="rId9"/>
    <p:sldId id="828" r:id="rId10"/>
    <p:sldId id="677" r:id="rId11"/>
    <p:sldId id="678" r:id="rId12"/>
    <p:sldId id="679" r:id="rId13"/>
    <p:sldId id="680" r:id="rId14"/>
    <p:sldId id="681" r:id="rId15"/>
    <p:sldId id="682" r:id="rId16"/>
    <p:sldId id="683" r:id="rId17"/>
    <p:sldId id="714" r:id="rId18"/>
    <p:sldId id="776" r:id="rId19"/>
    <p:sldId id="716" r:id="rId20"/>
    <p:sldId id="717" r:id="rId21"/>
    <p:sldId id="718" r:id="rId22"/>
    <p:sldId id="727" r:id="rId23"/>
    <p:sldId id="719" r:id="rId24"/>
    <p:sldId id="720" r:id="rId25"/>
    <p:sldId id="723" r:id="rId26"/>
    <p:sldId id="724" r:id="rId27"/>
    <p:sldId id="725" r:id="rId28"/>
    <p:sldId id="812" r:id="rId29"/>
    <p:sldId id="829" r:id="rId30"/>
    <p:sldId id="729" r:id="rId31"/>
    <p:sldId id="777" r:id="rId32"/>
    <p:sldId id="778" r:id="rId33"/>
    <p:sldId id="730" r:id="rId34"/>
    <p:sldId id="731" r:id="rId35"/>
    <p:sldId id="732" r:id="rId36"/>
    <p:sldId id="736" r:id="rId37"/>
    <p:sldId id="735" r:id="rId38"/>
    <p:sldId id="734" r:id="rId39"/>
    <p:sldId id="779" r:id="rId40"/>
    <p:sldId id="704" r:id="rId41"/>
    <p:sldId id="709" r:id="rId42"/>
    <p:sldId id="711" r:id="rId43"/>
    <p:sldId id="737" r:id="rId44"/>
    <p:sldId id="713" r:id="rId45"/>
  </p:sldIdLst>
  <p:sldSz cx="9906000" cy="6858000" type="A4"/>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Tw Cen MT" panose="020B0602020104020603"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w Cen MT" panose="020B0602020104020603"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w Cen MT" panose="020B0602020104020603"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w Cen MT" panose="020B0602020104020603"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w Cen MT" panose="020B0602020104020603"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Tw Cen MT" panose="020B0602020104020603"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Tw Cen MT" panose="020B0602020104020603"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Tw Cen MT" panose="020B0602020104020603"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Tw Cen MT" panose="020B0602020104020603"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1"/>
    <p:restoredTop sz="96357"/>
  </p:normalViewPr>
  <p:slideViewPr>
    <p:cSldViewPr showGuides="1">
      <p:cViewPr varScale="1">
        <p:scale>
          <a:sx n="64" d="100"/>
          <a:sy n="64" d="100"/>
        </p:scale>
        <p:origin x="1036" y="40"/>
      </p:cViewPr>
      <p:guideLst>
        <p:guide orient="horz" pos="2160"/>
        <p:guide pos="311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diagrams/_rels/data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image" Target="../media/image41.jpeg"/></Relationships>
</file>

<file path=ppt/diagrams/_rels/data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image" Target="../media/image41.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431637F-4A37-4F27-A064-C1905303DE69}" type="doc">
      <dgm:prSet loTypeId="urn:microsoft.com/office/officeart/2005/8/layout/vList3#2" loCatId="list" qsTypeId="urn:microsoft.com/office/officeart/2005/8/quickstyle/simple1#1" qsCatId="simple" csTypeId="urn:microsoft.com/office/officeart/2005/8/colors/colorful5#1" csCatId="colorful" phldr="1"/>
      <dgm:spPr/>
    </dgm:pt>
    <dgm:pt modelId="{3ADB8BB2-04FF-431D-BA35-BDE287C4452B}">
      <dgm:prSet phldrT="[文本]" phldr="0" custT="1"/>
      <dgm:spPr/>
      <dgm:t>
        <a:bodyPr vert="horz" wrap="square"/>
        <a:lstStyle/>
        <a:p>
          <a:pPr>
            <a:lnSpc>
              <a:spcPct val="100000"/>
            </a:lnSpc>
            <a:spcBef>
              <a:spcPct val="0"/>
            </a:spcBef>
            <a:spcAft>
              <a:spcPct val="35000"/>
            </a:spcAft>
          </a:pPr>
          <a:r>
            <a:rPr lang="zh-CN" altLang="en-US" sz="2800" dirty="0">
              <a:latin typeface="黑体" panose="02010609060101010101" pitchFamily="49" charset="-122"/>
              <a:ea typeface="黑体" panose="02010609060101010101" pitchFamily="49" charset="-122"/>
            </a:rPr>
            <a:t>理想的内涵</a:t>
          </a:r>
        </a:p>
      </dgm:t>
    </dgm:pt>
    <dgm:pt modelId="{AD79B81A-1699-49BC-8C60-783CEDCE56E6}" cxnId="{708172B6-2889-486C-A18E-DE7A0FB7354D}" type="parTrans">
      <dgm:prSet/>
      <dgm:spPr/>
      <dgm:t>
        <a:bodyPr/>
        <a:lstStyle/>
        <a:p>
          <a:endParaRPr lang="zh-CN" altLang="en-US"/>
        </a:p>
      </dgm:t>
    </dgm:pt>
    <dgm:pt modelId="{02FF3B69-F8B4-4C78-A5D3-0B77CC725400}" cxnId="{708172B6-2889-486C-A18E-DE7A0FB7354D}" type="sibTrans">
      <dgm:prSet/>
      <dgm:spPr/>
      <dgm:t>
        <a:bodyPr/>
        <a:lstStyle/>
        <a:p>
          <a:endParaRPr lang="zh-CN" altLang="en-US"/>
        </a:p>
      </dgm:t>
    </dgm:pt>
    <dgm:pt modelId="{D78FF791-6581-4B5F-8716-1040BA79617F}">
      <dgm:prSet phldrT="[文本]" custT="1"/>
      <dgm:spPr>
        <a:solidFill>
          <a:srgbClr val="92D050"/>
        </a:solidFill>
      </dgm:spPr>
      <dgm:t>
        <a:bodyPr/>
        <a:lstStyle/>
        <a:p>
          <a:r>
            <a:rPr lang="zh-CN" altLang="en-US" sz="2800" dirty="0">
              <a:latin typeface="黑体" panose="02010609060101010101" pitchFamily="49" charset="-122"/>
              <a:ea typeface="黑体" panose="02010609060101010101" pitchFamily="49" charset="-122"/>
            </a:rPr>
            <a:t>理想的类型 </a:t>
          </a:r>
        </a:p>
      </dgm:t>
    </dgm:pt>
    <dgm:pt modelId="{5F0CCD43-BFB5-46F0-972E-C73F44EBC831}" cxnId="{691759D5-B694-4EEC-8C98-B881A38EDC7C}" type="parTrans">
      <dgm:prSet/>
      <dgm:spPr/>
      <dgm:t>
        <a:bodyPr/>
        <a:lstStyle/>
        <a:p>
          <a:endParaRPr lang="zh-CN" altLang="en-US"/>
        </a:p>
      </dgm:t>
    </dgm:pt>
    <dgm:pt modelId="{BEC63CE3-7E4A-45D5-B58D-80A9F68CE4E0}" cxnId="{691759D5-B694-4EEC-8C98-B881A38EDC7C}" type="sibTrans">
      <dgm:prSet/>
      <dgm:spPr/>
      <dgm:t>
        <a:bodyPr/>
        <a:lstStyle/>
        <a:p>
          <a:endParaRPr lang="zh-CN" altLang="en-US"/>
        </a:p>
      </dgm:t>
    </dgm:pt>
    <dgm:pt modelId="{1ACE77FC-87D3-438E-AE76-1A2FE2708381}">
      <dgm:prSet phldrT="[文本]" custT="1"/>
      <dgm:spPr>
        <a:solidFill>
          <a:srgbClr val="00B0F0">
            <a:alpha val="56000"/>
          </a:srgbClr>
        </a:solidFill>
      </dgm:spPr>
      <dgm:t>
        <a:bodyPr/>
        <a:lstStyle/>
        <a:p>
          <a:r>
            <a:rPr lang="zh-CN" altLang="en-US" sz="2800" dirty="0">
              <a:latin typeface="黑体" panose="02010609060101010101" pitchFamily="49" charset="-122"/>
              <a:ea typeface="黑体" panose="02010609060101010101" pitchFamily="49" charset="-122"/>
            </a:rPr>
            <a:t>理想的基本特征 </a:t>
          </a:r>
        </a:p>
      </dgm:t>
    </dgm:pt>
    <dgm:pt modelId="{AE83C946-D20A-41B5-B0AB-C28504764594}" cxnId="{63C1D3EC-8B13-47E4-88D7-7557505E2DBF}" type="parTrans">
      <dgm:prSet/>
      <dgm:spPr/>
      <dgm:t>
        <a:bodyPr/>
        <a:lstStyle/>
        <a:p>
          <a:endParaRPr lang="zh-CN" altLang="en-US"/>
        </a:p>
      </dgm:t>
    </dgm:pt>
    <dgm:pt modelId="{7A8780E9-78D0-402A-B984-E2B0A822B881}" cxnId="{63C1D3EC-8B13-47E4-88D7-7557505E2DBF}" type="sibTrans">
      <dgm:prSet/>
      <dgm:spPr/>
      <dgm:t>
        <a:bodyPr/>
        <a:lstStyle/>
        <a:p>
          <a:endParaRPr lang="zh-CN" altLang="en-US"/>
        </a:p>
      </dgm:t>
    </dgm:pt>
    <dgm:pt modelId="{2400C94D-5623-4425-B77B-A45AF190C742}" type="pres">
      <dgm:prSet presAssocID="{B431637F-4A37-4F27-A064-C1905303DE69}" presName="linearFlow" presStyleCnt="0">
        <dgm:presLayoutVars>
          <dgm:dir/>
          <dgm:resizeHandles val="exact"/>
        </dgm:presLayoutVars>
      </dgm:prSet>
      <dgm:spPr/>
    </dgm:pt>
    <dgm:pt modelId="{4148CA69-9409-4CC8-86BA-F2074015E838}" type="pres">
      <dgm:prSet presAssocID="{3ADB8BB2-04FF-431D-BA35-BDE287C4452B}" presName="composite" presStyleCnt="0"/>
      <dgm:spPr/>
    </dgm:pt>
    <dgm:pt modelId="{B2089A34-073F-48F9-8E6B-8793F892CC2B}" type="pres">
      <dgm:prSet presAssocID="{3ADB8BB2-04FF-431D-BA35-BDE287C4452B}" presName="imgShp" presStyleLbl="fgImgPlace1" presStyleIdx="0" presStyleCnt="3" custLinFactNeighborX="-65333" custLinFactNeighborY="-17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BA61850F-6900-49DF-B71F-A7C9D0E709EE}" type="pres">
      <dgm:prSet presAssocID="{3ADB8BB2-04FF-431D-BA35-BDE287C4452B}" presName="txShp" presStyleLbl="node1" presStyleIdx="0" presStyleCnt="3" custScaleX="128779">
        <dgm:presLayoutVars>
          <dgm:bulletEnabled val="1"/>
        </dgm:presLayoutVars>
      </dgm:prSet>
      <dgm:spPr/>
    </dgm:pt>
    <dgm:pt modelId="{23D0E136-F5A6-4FFC-9C27-A8B3147F9AE0}" type="pres">
      <dgm:prSet presAssocID="{02FF3B69-F8B4-4C78-A5D3-0B77CC725400}" presName="spacing" presStyleCnt="0"/>
      <dgm:spPr/>
    </dgm:pt>
    <dgm:pt modelId="{47429AED-C7CF-40A1-BB58-2A0D73BA091B}" type="pres">
      <dgm:prSet presAssocID="{D78FF791-6581-4B5F-8716-1040BA79617F}" presName="composite" presStyleCnt="0"/>
      <dgm:spPr/>
    </dgm:pt>
    <dgm:pt modelId="{CE93A0F3-EBE2-4E9F-B99C-A9A257439C54}" type="pres">
      <dgm:prSet presAssocID="{D78FF791-6581-4B5F-8716-1040BA79617F}" presName="imgShp" presStyleLbl="fgImgPlace1" presStyleIdx="1" presStyleCnt="3" custLinFactNeighborX="-65333" custLinFactNeighborY="-170"/>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295AFE30-8671-49FE-8999-AFC7D9C89120}" type="pres">
      <dgm:prSet presAssocID="{D78FF791-6581-4B5F-8716-1040BA79617F}" presName="txShp" presStyleLbl="node1" presStyleIdx="1" presStyleCnt="3" custScaleX="128006">
        <dgm:presLayoutVars>
          <dgm:bulletEnabled val="1"/>
        </dgm:presLayoutVars>
      </dgm:prSet>
      <dgm:spPr/>
    </dgm:pt>
    <dgm:pt modelId="{8222DAE6-D6A7-4B74-99FA-DD8EBFE228DA}" type="pres">
      <dgm:prSet presAssocID="{BEC63CE3-7E4A-45D5-B58D-80A9F68CE4E0}" presName="spacing" presStyleCnt="0"/>
      <dgm:spPr/>
    </dgm:pt>
    <dgm:pt modelId="{694FDCF8-CB33-4063-8E35-9AE587FF81FA}" type="pres">
      <dgm:prSet presAssocID="{1ACE77FC-87D3-438E-AE76-1A2FE2708381}" presName="composite" presStyleCnt="0"/>
      <dgm:spPr/>
    </dgm:pt>
    <dgm:pt modelId="{4BD31444-2DA2-43B4-9D43-865B09A6F32A}" type="pres">
      <dgm:prSet presAssocID="{1ACE77FC-87D3-438E-AE76-1A2FE2708381}" presName="imgShp" presStyleLbl="fgImgPlace1" presStyleIdx="2" presStyleCnt="3" custLinFactNeighborX="-65333" custLinFactNeighborY="-169"/>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9EA0F0C7-1D86-4839-98A9-A0BC50C63DA3}" type="pres">
      <dgm:prSet presAssocID="{1ACE77FC-87D3-438E-AE76-1A2FE2708381}" presName="txShp" presStyleLbl="node1" presStyleIdx="2" presStyleCnt="3" custScaleX="128779">
        <dgm:presLayoutVars>
          <dgm:bulletEnabled val="1"/>
        </dgm:presLayoutVars>
      </dgm:prSet>
      <dgm:spPr/>
    </dgm:pt>
  </dgm:ptLst>
  <dgm:cxnLst>
    <dgm:cxn modelId="{E0F2AD04-4A9D-4200-8749-A99CEA074FB1}" type="presOf" srcId="{02FF3B69-F8B4-4C78-A5D3-0B77CC725400}" destId="{23D0E136-F5A6-4FFC-9C27-A8B3147F9AE0}" srcOrd="0" destOrd="0" presId="urn:microsoft.com/office/officeart/2005/8/layout/vList3#2"/>
    <dgm:cxn modelId="{63286C2C-3739-4D32-AAD1-45B55D117789}" type="presOf" srcId="{B431637F-4A37-4F27-A064-C1905303DE69}" destId="{2400C94D-5623-4425-B77B-A45AF190C742}" srcOrd="0" destOrd="0" presId="urn:microsoft.com/office/officeart/2005/8/layout/vList3#2"/>
    <dgm:cxn modelId="{6D630C62-632B-4ABE-B49C-56810CD6ACEC}" type="presOf" srcId="{3ADB8BB2-04FF-431D-BA35-BDE287C4452B}" destId="{BA61850F-6900-49DF-B71F-A7C9D0E709EE}" srcOrd="0" destOrd="0" presId="urn:microsoft.com/office/officeart/2005/8/layout/vList3#2"/>
    <dgm:cxn modelId="{D53C3879-60C3-407B-A55D-0C122531E2D5}" type="presOf" srcId="{BEC63CE3-7E4A-45D5-B58D-80A9F68CE4E0}" destId="{8222DAE6-D6A7-4B74-99FA-DD8EBFE228DA}" srcOrd="0" destOrd="0" presId="urn:microsoft.com/office/officeart/2005/8/layout/vList3#2"/>
    <dgm:cxn modelId="{F742BB92-9B86-4626-BCB2-FB290F7950C0}" type="presOf" srcId="{D78FF791-6581-4B5F-8716-1040BA79617F}" destId="{295AFE30-8671-49FE-8999-AFC7D9C89120}" srcOrd="0" destOrd="0" presId="urn:microsoft.com/office/officeart/2005/8/layout/vList3#2"/>
    <dgm:cxn modelId="{708172B6-2889-486C-A18E-DE7A0FB7354D}" srcId="{B431637F-4A37-4F27-A064-C1905303DE69}" destId="{3ADB8BB2-04FF-431D-BA35-BDE287C4452B}" srcOrd="0" destOrd="0" parTransId="{AD79B81A-1699-49BC-8C60-783CEDCE56E6}" sibTransId="{02FF3B69-F8B4-4C78-A5D3-0B77CC725400}"/>
    <dgm:cxn modelId="{691759D5-B694-4EEC-8C98-B881A38EDC7C}" srcId="{B431637F-4A37-4F27-A064-C1905303DE69}" destId="{D78FF791-6581-4B5F-8716-1040BA79617F}" srcOrd="1" destOrd="0" parTransId="{5F0CCD43-BFB5-46F0-972E-C73F44EBC831}" sibTransId="{BEC63CE3-7E4A-45D5-B58D-80A9F68CE4E0}"/>
    <dgm:cxn modelId="{63C1D3EC-8B13-47E4-88D7-7557505E2DBF}" srcId="{B431637F-4A37-4F27-A064-C1905303DE69}" destId="{1ACE77FC-87D3-438E-AE76-1A2FE2708381}" srcOrd="2" destOrd="0" parTransId="{AE83C946-D20A-41B5-B0AB-C28504764594}" sibTransId="{7A8780E9-78D0-402A-B984-E2B0A822B881}"/>
    <dgm:cxn modelId="{982AF3FE-33BD-4B7D-8B5F-37A0E8C69DC6}" type="presOf" srcId="{1ACE77FC-87D3-438E-AE76-1A2FE2708381}" destId="{9EA0F0C7-1D86-4839-98A9-A0BC50C63DA3}" srcOrd="0" destOrd="0" presId="urn:microsoft.com/office/officeart/2005/8/layout/vList3#2"/>
    <dgm:cxn modelId="{526EBAC4-8CDE-46B2-90B4-BDBFBA44CDFC}" type="presParOf" srcId="{2400C94D-5623-4425-B77B-A45AF190C742}" destId="{4148CA69-9409-4CC8-86BA-F2074015E838}" srcOrd="0" destOrd="0" presId="urn:microsoft.com/office/officeart/2005/8/layout/vList3#2"/>
    <dgm:cxn modelId="{D4EE0425-6AAE-4FB7-9319-8702474BF0A9}" type="presParOf" srcId="{4148CA69-9409-4CC8-86BA-F2074015E838}" destId="{B2089A34-073F-48F9-8E6B-8793F892CC2B}" srcOrd="0" destOrd="0" presId="urn:microsoft.com/office/officeart/2005/8/layout/vList3#2"/>
    <dgm:cxn modelId="{2B7E830A-DDA9-4D55-ABBF-355C097A202E}" type="presParOf" srcId="{4148CA69-9409-4CC8-86BA-F2074015E838}" destId="{BA61850F-6900-49DF-B71F-A7C9D0E709EE}" srcOrd="1" destOrd="0" presId="urn:microsoft.com/office/officeart/2005/8/layout/vList3#2"/>
    <dgm:cxn modelId="{8EEC8141-0C29-4874-B308-9EFE691C0129}" type="presParOf" srcId="{2400C94D-5623-4425-B77B-A45AF190C742}" destId="{23D0E136-F5A6-4FFC-9C27-A8B3147F9AE0}" srcOrd="1" destOrd="0" presId="urn:microsoft.com/office/officeart/2005/8/layout/vList3#2"/>
    <dgm:cxn modelId="{8FA9EAB6-6CAB-4A91-B930-CBC77F09B9C1}" type="presParOf" srcId="{2400C94D-5623-4425-B77B-A45AF190C742}" destId="{47429AED-C7CF-40A1-BB58-2A0D73BA091B}" srcOrd="2" destOrd="0" presId="urn:microsoft.com/office/officeart/2005/8/layout/vList3#2"/>
    <dgm:cxn modelId="{A440AD39-0EA6-417C-A947-C035C821DBC1}" type="presParOf" srcId="{47429AED-C7CF-40A1-BB58-2A0D73BA091B}" destId="{CE93A0F3-EBE2-4E9F-B99C-A9A257439C54}" srcOrd="0" destOrd="0" presId="urn:microsoft.com/office/officeart/2005/8/layout/vList3#2"/>
    <dgm:cxn modelId="{E0ADC37C-0223-40E1-BD26-939FCC9EF2F6}" type="presParOf" srcId="{47429AED-C7CF-40A1-BB58-2A0D73BA091B}" destId="{295AFE30-8671-49FE-8999-AFC7D9C89120}" srcOrd="1" destOrd="0" presId="urn:microsoft.com/office/officeart/2005/8/layout/vList3#2"/>
    <dgm:cxn modelId="{7AFC7F5E-8132-4793-9988-6DB5F3F76DFE}" type="presParOf" srcId="{2400C94D-5623-4425-B77B-A45AF190C742}" destId="{8222DAE6-D6A7-4B74-99FA-DD8EBFE228DA}" srcOrd="3" destOrd="0" presId="urn:microsoft.com/office/officeart/2005/8/layout/vList3#2"/>
    <dgm:cxn modelId="{B06E6E07-CDD7-4051-9B22-6721A5EC8E00}" type="presParOf" srcId="{2400C94D-5623-4425-B77B-A45AF190C742}" destId="{694FDCF8-CB33-4063-8E35-9AE587FF81FA}" srcOrd="4" destOrd="0" presId="urn:microsoft.com/office/officeart/2005/8/layout/vList3#2"/>
    <dgm:cxn modelId="{B624A912-FAE8-4D86-8A4E-57E0A83C50B0}" type="presParOf" srcId="{694FDCF8-CB33-4063-8E35-9AE587FF81FA}" destId="{4BD31444-2DA2-43B4-9D43-865B09A6F32A}" srcOrd="0" destOrd="0" presId="urn:microsoft.com/office/officeart/2005/8/layout/vList3#2"/>
    <dgm:cxn modelId="{B1410D8D-B72A-418B-9D2C-8C51FACDD278}" type="presParOf" srcId="{694FDCF8-CB33-4063-8E35-9AE587FF81FA}" destId="{9EA0F0C7-1D86-4839-98A9-A0BC50C63DA3}" srcOrd="1" destOrd="0" presId="urn:microsoft.com/office/officeart/2005/8/layout/vList3#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31637F-4A37-4F27-A064-C1905303DE69}" type="doc">
      <dgm:prSet loTypeId="urn:microsoft.com/office/officeart/2005/8/layout/vList3#2" loCatId="list" qsTypeId="urn:microsoft.com/office/officeart/2005/8/quickstyle/simple1#2" qsCatId="simple" csTypeId="urn:microsoft.com/office/officeart/2005/8/colors/colorful5#2" csCatId="colorful" phldr="1"/>
      <dgm:spPr/>
    </dgm:pt>
    <dgm:pt modelId="{3ADB8BB2-04FF-431D-BA35-BDE287C4452B}">
      <dgm:prSet phldrT="[文本]" custT="1"/>
      <dgm:spPr/>
      <dgm:t>
        <a:bodyPr/>
        <a:lstStyle/>
        <a:p>
          <a:r>
            <a:rPr lang="zh-CN" altLang="en-US" sz="2800" dirty="0">
              <a:latin typeface="黑体" panose="02010609060101010101" pitchFamily="49" charset="-122"/>
              <a:ea typeface="黑体" panose="02010609060101010101" pitchFamily="49" charset="-122"/>
            </a:rPr>
            <a:t>信念的含义</a:t>
          </a:r>
        </a:p>
      </dgm:t>
    </dgm:pt>
    <dgm:pt modelId="{AD79B81A-1699-49BC-8C60-783CEDCE56E6}" cxnId="{2679B6B7-1D2C-45BB-B15F-E2353908594F}" type="parTrans">
      <dgm:prSet/>
      <dgm:spPr/>
      <dgm:t>
        <a:bodyPr/>
        <a:lstStyle/>
        <a:p>
          <a:endParaRPr lang="zh-CN" altLang="en-US"/>
        </a:p>
      </dgm:t>
    </dgm:pt>
    <dgm:pt modelId="{02FF3B69-F8B4-4C78-A5D3-0B77CC725400}" cxnId="{2679B6B7-1D2C-45BB-B15F-E2353908594F}" type="sibTrans">
      <dgm:prSet/>
      <dgm:spPr/>
      <dgm:t>
        <a:bodyPr/>
        <a:lstStyle/>
        <a:p>
          <a:endParaRPr lang="zh-CN" altLang="en-US"/>
        </a:p>
      </dgm:t>
    </dgm:pt>
    <dgm:pt modelId="{D78FF791-6581-4B5F-8716-1040BA79617F}">
      <dgm:prSet phldrT="[文本]" custT="1"/>
      <dgm:spPr>
        <a:solidFill>
          <a:srgbClr val="92D050"/>
        </a:solidFill>
      </dgm:spPr>
      <dgm:t>
        <a:bodyPr/>
        <a:lstStyle/>
        <a:p>
          <a:r>
            <a:rPr lang="zh-CN" altLang="en-US" sz="2800" dirty="0">
              <a:latin typeface="黑体" panose="02010609060101010101" pitchFamily="49" charset="-122"/>
              <a:ea typeface="黑体" panose="02010609060101010101" pitchFamily="49" charset="-122"/>
            </a:rPr>
            <a:t>信念的基本特征</a:t>
          </a:r>
        </a:p>
      </dgm:t>
    </dgm:pt>
    <dgm:pt modelId="{5F0CCD43-BFB5-46F0-972E-C73F44EBC831}" cxnId="{0878DB7A-FA05-48D1-87CD-2C3FD178CD17}" type="parTrans">
      <dgm:prSet/>
      <dgm:spPr/>
      <dgm:t>
        <a:bodyPr/>
        <a:lstStyle/>
        <a:p>
          <a:endParaRPr lang="zh-CN" altLang="en-US"/>
        </a:p>
      </dgm:t>
    </dgm:pt>
    <dgm:pt modelId="{BEC63CE3-7E4A-45D5-B58D-80A9F68CE4E0}" cxnId="{0878DB7A-FA05-48D1-87CD-2C3FD178CD17}" type="sibTrans">
      <dgm:prSet/>
      <dgm:spPr/>
      <dgm:t>
        <a:bodyPr/>
        <a:lstStyle/>
        <a:p>
          <a:endParaRPr lang="zh-CN" altLang="en-US"/>
        </a:p>
      </dgm:t>
    </dgm:pt>
    <dgm:pt modelId="{2400C94D-5623-4425-B77B-A45AF190C742}" type="pres">
      <dgm:prSet presAssocID="{B431637F-4A37-4F27-A064-C1905303DE69}" presName="linearFlow" presStyleCnt="0">
        <dgm:presLayoutVars>
          <dgm:dir/>
          <dgm:resizeHandles val="exact"/>
        </dgm:presLayoutVars>
      </dgm:prSet>
      <dgm:spPr/>
    </dgm:pt>
    <dgm:pt modelId="{4148CA69-9409-4CC8-86BA-F2074015E838}" type="pres">
      <dgm:prSet presAssocID="{3ADB8BB2-04FF-431D-BA35-BDE287C4452B}" presName="composite" presStyleCnt="0"/>
      <dgm:spPr/>
    </dgm:pt>
    <dgm:pt modelId="{B2089A34-073F-48F9-8E6B-8793F892CC2B}" type="pres">
      <dgm:prSet presAssocID="{3ADB8BB2-04FF-431D-BA35-BDE287C4452B}" presName="imgShp" presStyleLbl="fgImgPlace1" presStyleIdx="0" presStyleCnt="2" custLinFactNeighborX="-65333" custLinFactNeighborY="-17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BA61850F-6900-49DF-B71F-A7C9D0E709EE}" type="pres">
      <dgm:prSet presAssocID="{3ADB8BB2-04FF-431D-BA35-BDE287C4452B}" presName="txShp" presStyleLbl="node1" presStyleIdx="0" presStyleCnt="2" custScaleX="128779">
        <dgm:presLayoutVars>
          <dgm:bulletEnabled val="1"/>
        </dgm:presLayoutVars>
      </dgm:prSet>
      <dgm:spPr/>
    </dgm:pt>
    <dgm:pt modelId="{23D0E136-F5A6-4FFC-9C27-A8B3147F9AE0}" type="pres">
      <dgm:prSet presAssocID="{02FF3B69-F8B4-4C78-A5D3-0B77CC725400}" presName="spacing" presStyleCnt="0"/>
      <dgm:spPr/>
    </dgm:pt>
    <dgm:pt modelId="{47429AED-C7CF-40A1-BB58-2A0D73BA091B}" type="pres">
      <dgm:prSet presAssocID="{D78FF791-6581-4B5F-8716-1040BA79617F}" presName="composite" presStyleCnt="0"/>
      <dgm:spPr/>
    </dgm:pt>
    <dgm:pt modelId="{CE93A0F3-EBE2-4E9F-B99C-A9A257439C54}" type="pres">
      <dgm:prSet presAssocID="{D78FF791-6581-4B5F-8716-1040BA79617F}" presName="imgShp" presStyleLbl="fgImgPlace1" presStyleIdx="1" presStyleCnt="2" custLinFactNeighborX="-65333" custLinFactNeighborY="-170"/>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295AFE30-8671-49FE-8999-AFC7D9C89120}" type="pres">
      <dgm:prSet presAssocID="{D78FF791-6581-4B5F-8716-1040BA79617F}" presName="txShp" presStyleLbl="node1" presStyleIdx="1" presStyleCnt="2" custScaleX="128006">
        <dgm:presLayoutVars>
          <dgm:bulletEnabled val="1"/>
        </dgm:presLayoutVars>
      </dgm:prSet>
      <dgm:spPr/>
    </dgm:pt>
  </dgm:ptLst>
  <dgm:cxnLst>
    <dgm:cxn modelId="{69D1FA63-C698-432C-8911-338EDF6B5AD0}" type="presOf" srcId="{D78FF791-6581-4B5F-8716-1040BA79617F}" destId="{295AFE30-8671-49FE-8999-AFC7D9C89120}" srcOrd="0" destOrd="0" presId="urn:microsoft.com/office/officeart/2005/8/layout/vList3#2"/>
    <dgm:cxn modelId="{A18ECA72-7F71-4F88-8275-6651803D6790}" type="presOf" srcId="{3ADB8BB2-04FF-431D-BA35-BDE287C4452B}" destId="{BA61850F-6900-49DF-B71F-A7C9D0E709EE}" srcOrd="0" destOrd="0" presId="urn:microsoft.com/office/officeart/2005/8/layout/vList3#2"/>
    <dgm:cxn modelId="{0878DB7A-FA05-48D1-87CD-2C3FD178CD17}" srcId="{B431637F-4A37-4F27-A064-C1905303DE69}" destId="{D78FF791-6581-4B5F-8716-1040BA79617F}" srcOrd="1" destOrd="0" parTransId="{5F0CCD43-BFB5-46F0-972E-C73F44EBC831}" sibTransId="{BEC63CE3-7E4A-45D5-B58D-80A9F68CE4E0}"/>
    <dgm:cxn modelId="{2679B6B7-1D2C-45BB-B15F-E2353908594F}" srcId="{B431637F-4A37-4F27-A064-C1905303DE69}" destId="{3ADB8BB2-04FF-431D-BA35-BDE287C4452B}" srcOrd="0" destOrd="0" parTransId="{AD79B81A-1699-49BC-8C60-783CEDCE56E6}" sibTransId="{02FF3B69-F8B4-4C78-A5D3-0B77CC725400}"/>
    <dgm:cxn modelId="{C3556ADE-0DA9-4FB3-AA02-048D89A25D3A}" type="presOf" srcId="{B431637F-4A37-4F27-A064-C1905303DE69}" destId="{2400C94D-5623-4425-B77B-A45AF190C742}" srcOrd="0" destOrd="0" presId="urn:microsoft.com/office/officeart/2005/8/layout/vList3#2"/>
    <dgm:cxn modelId="{BFE5C1C2-9C28-45ED-9286-2BCF0978E9A5}" type="presParOf" srcId="{2400C94D-5623-4425-B77B-A45AF190C742}" destId="{4148CA69-9409-4CC8-86BA-F2074015E838}" srcOrd="0" destOrd="0" presId="urn:microsoft.com/office/officeart/2005/8/layout/vList3#2"/>
    <dgm:cxn modelId="{3B86E5B9-9ADB-4E4F-8D2D-0E36B336CF0F}" type="presParOf" srcId="{4148CA69-9409-4CC8-86BA-F2074015E838}" destId="{B2089A34-073F-48F9-8E6B-8793F892CC2B}" srcOrd="0" destOrd="0" presId="urn:microsoft.com/office/officeart/2005/8/layout/vList3#2"/>
    <dgm:cxn modelId="{9BC2FD15-4A65-4D88-82C8-2E73D9779BDC}" type="presParOf" srcId="{4148CA69-9409-4CC8-86BA-F2074015E838}" destId="{BA61850F-6900-49DF-B71F-A7C9D0E709EE}" srcOrd="1" destOrd="0" presId="urn:microsoft.com/office/officeart/2005/8/layout/vList3#2"/>
    <dgm:cxn modelId="{D2BA82E3-9EE4-403A-98E2-B94B27C6A421}" type="presParOf" srcId="{2400C94D-5623-4425-B77B-A45AF190C742}" destId="{23D0E136-F5A6-4FFC-9C27-A8B3147F9AE0}" srcOrd="1" destOrd="0" presId="urn:microsoft.com/office/officeart/2005/8/layout/vList3#2"/>
    <dgm:cxn modelId="{213532DB-597A-4AA0-AD20-9B4CEACDBF56}" type="presParOf" srcId="{2400C94D-5623-4425-B77B-A45AF190C742}" destId="{47429AED-C7CF-40A1-BB58-2A0D73BA091B}" srcOrd="2" destOrd="0" presId="urn:microsoft.com/office/officeart/2005/8/layout/vList3#2"/>
    <dgm:cxn modelId="{3A790625-DBC7-4857-98B8-FC0C89ECF223}" type="presParOf" srcId="{47429AED-C7CF-40A1-BB58-2A0D73BA091B}" destId="{CE93A0F3-EBE2-4E9F-B99C-A9A257439C54}" srcOrd="0" destOrd="0" presId="urn:microsoft.com/office/officeart/2005/8/layout/vList3#2"/>
    <dgm:cxn modelId="{1ECC5EC6-E126-430D-938E-C6FEA4CADF19}" type="presParOf" srcId="{47429AED-C7CF-40A1-BB58-2A0D73BA091B}" destId="{295AFE30-8671-49FE-8999-AFC7D9C89120}" srcOrd="1" destOrd="0" presId="urn:microsoft.com/office/officeart/2005/8/layout/vList3#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31637F-4A37-4F27-A064-C1905303DE69}" type="doc">
      <dgm:prSet loTypeId="urn:microsoft.com/office/officeart/2005/8/layout/vList3#2" loCatId="list" qsTypeId="urn:microsoft.com/office/officeart/2005/8/quickstyle/simple1#3" qsCatId="simple" csTypeId="urn:microsoft.com/office/officeart/2005/8/colors/colorful5#3" csCatId="colorful" phldr="1"/>
      <dgm:spPr/>
    </dgm:pt>
    <dgm:pt modelId="{3ADB8BB2-04FF-431D-BA35-BDE287C4452B}">
      <dgm:prSet phldrT="[文本]" custT="1"/>
      <dgm:spPr/>
      <dgm:t>
        <a:bodyPr/>
        <a:lstStyle/>
        <a:p>
          <a:r>
            <a:rPr lang="zh-CN" altLang="en-US" sz="2800" dirty="0">
              <a:latin typeface="黑体" panose="02010609060101010101" pitchFamily="49" charset="-122"/>
              <a:ea typeface="黑体" panose="02010609060101010101" pitchFamily="49" charset="-122"/>
            </a:rPr>
            <a:t>理想为人们的行动指明方向</a:t>
          </a:r>
        </a:p>
      </dgm:t>
    </dgm:pt>
    <dgm:pt modelId="{AD79B81A-1699-49BC-8C60-783CEDCE56E6}" cxnId="{2679B6B7-1D2C-45BB-B15F-E2353908594F}" type="parTrans">
      <dgm:prSet/>
      <dgm:spPr/>
      <dgm:t>
        <a:bodyPr/>
        <a:lstStyle/>
        <a:p>
          <a:endParaRPr lang="zh-CN" altLang="en-US"/>
        </a:p>
      </dgm:t>
    </dgm:pt>
    <dgm:pt modelId="{02FF3B69-F8B4-4C78-A5D3-0B77CC725400}" cxnId="{2679B6B7-1D2C-45BB-B15F-E2353908594F}" type="sibTrans">
      <dgm:prSet/>
      <dgm:spPr/>
      <dgm:t>
        <a:bodyPr/>
        <a:lstStyle/>
        <a:p>
          <a:endParaRPr lang="zh-CN" altLang="en-US"/>
        </a:p>
      </dgm:t>
    </dgm:pt>
    <dgm:pt modelId="{D78FF791-6581-4B5F-8716-1040BA79617F}">
      <dgm:prSet phldrT="[文本]" custT="1"/>
      <dgm:spPr>
        <a:solidFill>
          <a:srgbClr val="92D050"/>
        </a:solidFill>
      </dgm:spPr>
      <dgm:t>
        <a:bodyPr/>
        <a:lstStyle/>
        <a:p>
          <a:r>
            <a:rPr lang="zh-CN" altLang="en-US" sz="2800" dirty="0">
              <a:latin typeface="黑体" panose="02010609060101010101" pitchFamily="49" charset="-122"/>
              <a:ea typeface="黑体" panose="02010609060101010101" pitchFamily="49" charset="-122"/>
            </a:rPr>
            <a:t>信念为人们行动提供精神动力</a:t>
          </a:r>
        </a:p>
      </dgm:t>
    </dgm:pt>
    <dgm:pt modelId="{5F0CCD43-BFB5-46F0-972E-C73F44EBC831}" cxnId="{0878DB7A-FA05-48D1-87CD-2C3FD178CD17}" type="parTrans">
      <dgm:prSet/>
      <dgm:spPr/>
      <dgm:t>
        <a:bodyPr/>
        <a:lstStyle/>
        <a:p>
          <a:endParaRPr lang="zh-CN" altLang="en-US"/>
        </a:p>
      </dgm:t>
    </dgm:pt>
    <dgm:pt modelId="{BEC63CE3-7E4A-45D5-B58D-80A9F68CE4E0}" cxnId="{0878DB7A-FA05-48D1-87CD-2C3FD178CD17}" type="sibTrans">
      <dgm:prSet/>
      <dgm:spPr/>
      <dgm:t>
        <a:bodyPr/>
        <a:lstStyle/>
        <a:p>
          <a:endParaRPr lang="zh-CN" altLang="en-US"/>
        </a:p>
      </dgm:t>
    </dgm:pt>
    <dgm:pt modelId="{1ACE77FC-87D3-438E-AE76-1A2FE2708381}">
      <dgm:prSet phldrT="[文本]" custT="1"/>
      <dgm:spPr>
        <a:solidFill>
          <a:srgbClr val="00B0F0">
            <a:alpha val="56000"/>
          </a:srgbClr>
        </a:solidFill>
      </dgm:spPr>
      <dgm:t>
        <a:bodyPr/>
        <a:lstStyle/>
        <a:p>
          <a:r>
            <a:rPr lang="zh-CN" altLang="en-US" sz="2800" dirty="0">
              <a:latin typeface="黑体" panose="02010609060101010101" pitchFamily="49" charset="-122"/>
              <a:ea typeface="黑体" panose="02010609060101010101" pitchFamily="49" charset="-122"/>
            </a:rPr>
            <a:t>理想与信念相互依存</a:t>
          </a:r>
        </a:p>
      </dgm:t>
    </dgm:pt>
    <dgm:pt modelId="{AE83C946-D20A-41B5-B0AB-C28504764594}" cxnId="{F3447953-DCD2-4E40-AF0C-1265EF707B77}" type="parTrans">
      <dgm:prSet/>
      <dgm:spPr/>
      <dgm:t>
        <a:bodyPr/>
        <a:lstStyle/>
        <a:p>
          <a:endParaRPr lang="zh-CN" altLang="en-US"/>
        </a:p>
      </dgm:t>
    </dgm:pt>
    <dgm:pt modelId="{7A8780E9-78D0-402A-B984-E2B0A822B881}" cxnId="{F3447953-DCD2-4E40-AF0C-1265EF707B77}" type="sibTrans">
      <dgm:prSet/>
      <dgm:spPr/>
      <dgm:t>
        <a:bodyPr/>
        <a:lstStyle/>
        <a:p>
          <a:endParaRPr lang="zh-CN" altLang="en-US"/>
        </a:p>
      </dgm:t>
    </dgm:pt>
    <dgm:pt modelId="{2400C94D-5623-4425-B77B-A45AF190C742}" type="pres">
      <dgm:prSet presAssocID="{B431637F-4A37-4F27-A064-C1905303DE69}" presName="linearFlow" presStyleCnt="0">
        <dgm:presLayoutVars>
          <dgm:dir/>
          <dgm:resizeHandles val="exact"/>
        </dgm:presLayoutVars>
      </dgm:prSet>
      <dgm:spPr/>
    </dgm:pt>
    <dgm:pt modelId="{4148CA69-9409-4CC8-86BA-F2074015E838}" type="pres">
      <dgm:prSet presAssocID="{3ADB8BB2-04FF-431D-BA35-BDE287C4452B}" presName="composite" presStyleCnt="0"/>
      <dgm:spPr/>
    </dgm:pt>
    <dgm:pt modelId="{B2089A34-073F-48F9-8E6B-8793F892CC2B}" type="pres">
      <dgm:prSet presAssocID="{3ADB8BB2-04FF-431D-BA35-BDE287C4452B}" presName="imgShp" presStyleLbl="fgImgPlace1" presStyleIdx="0" presStyleCnt="3" custLinFactNeighborX="-65333" custLinFactNeighborY="-17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BA61850F-6900-49DF-B71F-A7C9D0E709EE}" type="pres">
      <dgm:prSet presAssocID="{3ADB8BB2-04FF-431D-BA35-BDE287C4452B}" presName="txShp" presStyleLbl="node1" presStyleIdx="0" presStyleCnt="3" custScaleX="128779">
        <dgm:presLayoutVars>
          <dgm:bulletEnabled val="1"/>
        </dgm:presLayoutVars>
      </dgm:prSet>
      <dgm:spPr/>
    </dgm:pt>
    <dgm:pt modelId="{23D0E136-F5A6-4FFC-9C27-A8B3147F9AE0}" type="pres">
      <dgm:prSet presAssocID="{02FF3B69-F8B4-4C78-A5D3-0B77CC725400}" presName="spacing" presStyleCnt="0"/>
      <dgm:spPr/>
    </dgm:pt>
    <dgm:pt modelId="{47429AED-C7CF-40A1-BB58-2A0D73BA091B}" type="pres">
      <dgm:prSet presAssocID="{D78FF791-6581-4B5F-8716-1040BA79617F}" presName="composite" presStyleCnt="0"/>
      <dgm:spPr/>
    </dgm:pt>
    <dgm:pt modelId="{CE93A0F3-EBE2-4E9F-B99C-A9A257439C54}" type="pres">
      <dgm:prSet presAssocID="{D78FF791-6581-4B5F-8716-1040BA79617F}" presName="imgShp" presStyleLbl="fgImgPlace1" presStyleIdx="1" presStyleCnt="3" custLinFactNeighborX="-65333" custLinFactNeighborY="-170"/>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295AFE30-8671-49FE-8999-AFC7D9C89120}" type="pres">
      <dgm:prSet presAssocID="{D78FF791-6581-4B5F-8716-1040BA79617F}" presName="txShp" presStyleLbl="node1" presStyleIdx="1" presStyleCnt="3" custScaleX="128006">
        <dgm:presLayoutVars>
          <dgm:bulletEnabled val="1"/>
        </dgm:presLayoutVars>
      </dgm:prSet>
      <dgm:spPr/>
    </dgm:pt>
    <dgm:pt modelId="{8222DAE6-D6A7-4B74-99FA-DD8EBFE228DA}" type="pres">
      <dgm:prSet presAssocID="{BEC63CE3-7E4A-45D5-B58D-80A9F68CE4E0}" presName="spacing" presStyleCnt="0"/>
      <dgm:spPr/>
    </dgm:pt>
    <dgm:pt modelId="{694FDCF8-CB33-4063-8E35-9AE587FF81FA}" type="pres">
      <dgm:prSet presAssocID="{1ACE77FC-87D3-438E-AE76-1A2FE2708381}" presName="composite" presStyleCnt="0"/>
      <dgm:spPr/>
    </dgm:pt>
    <dgm:pt modelId="{4BD31444-2DA2-43B4-9D43-865B09A6F32A}" type="pres">
      <dgm:prSet presAssocID="{1ACE77FC-87D3-438E-AE76-1A2FE2708381}" presName="imgShp" presStyleLbl="fgImgPlace1" presStyleIdx="2" presStyleCnt="3" custLinFactNeighborX="-65333" custLinFactNeighborY="-169"/>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9EA0F0C7-1D86-4839-98A9-A0BC50C63DA3}" type="pres">
      <dgm:prSet presAssocID="{1ACE77FC-87D3-438E-AE76-1A2FE2708381}" presName="txShp" presStyleLbl="node1" presStyleIdx="2" presStyleCnt="3" custScaleX="128779">
        <dgm:presLayoutVars>
          <dgm:bulletEnabled val="1"/>
        </dgm:presLayoutVars>
      </dgm:prSet>
      <dgm:spPr/>
    </dgm:pt>
  </dgm:ptLst>
  <dgm:cxnLst>
    <dgm:cxn modelId="{F3447953-DCD2-4E40-AF0C-1265EF707B77}" srcId="{B431637F-4A37-4F27-A064-C1905303DE69}" destId="{1ACE77FC-87D3-438E-AE76-1A2FE2708381}" srcOrd="2" destOrd="0" parTransId="{AE83C946-D20A-41B5-B0AB-C28504764594}" sibTransId="{7A8780E9-78D0-402A-B984-E2B0A822B881}"/>
    <dgm:cxn modelId="{0878DB7A-FA05-48D1-87CD-2C3FD178CD17}" srcId="{B431637F-4A37-4F27-A064-C1905303DE69}" destId="{D78FF791-6581-4B5F-8716-1040BA79617F}" srcOrd="1" destOrd="0" parTransId="{5F0CCD43-BFB5-46F0-972E-C73F44EBC831}" sibTransId="{BEC63CE3-7E4A-45D5-B58D-80A9F68CE4E0}"/>
    <dgm:cxn modelId="{AF279F83-14AC-4686-85D1-48F07D97B464}" type="presOf" srcId="{B431637F-4A37-4F27-A064-C1905303DE69}" destId="{2400C94D-5623-4425-B77B-A45AF190C742}" srcOrd="0" destOrd="0" presId="urn:microsoft.com/office/officeart/2005/8/layout/vList3#2"/>
    <dgm:cxn modelId="{D92D2899-13E9-4343-84FE-6D450AB0F1F2}" type="presOf" srcId="{D78FF791-6581-4B5F-8716-1040BA79617F}" destId="{295AFE30-8671-49FE-8999-AFC7D9C89120}" srcOrd="0" destOrd="0" presId="urn:microsoft.com/office/officeart/2005/8/layout/vList3#2"/>
    <dgm:cxn modelId="{B39D7399-E3F6-48E1-90B4-6E15BD979CE7}" type="presOf" srcId="{1ACE77FC-87D3-438E-AE76-1A2FE2708381}" destId="{9EA0F0C7-1D86-4839-98A9-A0BC50C63DA3}" srcOrd="0" destOrd="0" presId="urn:microsoft.com/office/officeart/2005/8/layout/vList3#2"/>
    <dgm:cxn modelId="{2679B6B7-1D2C-45BB-B15F-E2353908594F}" srcId="{B431637F-4A37-4F27-A064-C1905303DE69}" destId="{3ADB8BB2-04FF-431D-BA35-BDE287C4452B}" srcOrd="0" destOrd="0" parTransId="{AD79B81A-1699-49BC-8C60-783CEDCE56E6}" sibTransId="{02FF3B69-F8B4-4C78-A5D3-0B77CC725400}"/>
    <dgm:cxn modelId="{968986C1-F2A9-456D-8622-7EFA569277A4}" type="presOf" srcId="{3ADB8BB2-04FF-431D-BA35-BDE287C4452B}" destId="{BA61850F-6900-49DF-B71F-A7C9D0E709EE}" srcOrd="0" destOrd="0" presId="urn:microsoft.com/office/officeart/2005/8/layout/vList3#2"/>
    <dgm:cxn modelId="{864F605D-050B-486B-94E6-FAD1E92406F6}" type="presParOf" srcId="{2400C94D-5623-4425-B77B-A45AF190C742}" destId="{4148CA69-9409-4CC8-86BA-F2074015E838}" srcOrd="0" destOrd="0" presId="urn:microsoft.com/office/officeart/2005/8/layout/vList3#2"/>
    <dgm:cxn modelId="{A3B552CD-E6FD-45C0-ACDF-05A36820AA5E}" type="presParOf" srcId="{4148CA69-9409-4CC8-86BA-F2074015E838}" destId="{B2089A34-073F-48F9-8E6B-8793F892CC2B}" srcOrd="0" destOrd="0" presId="urn:microsoft.com/office/officeart/2005/8/layout/vList3#2"/>
    <dgm:cxn modelId="{22D7CB59-722C-4628-A847-57E7E94294D5}" type="presParOf" srcId="{4148CA69-9409-4CC8-86BA-F2074015E838}" destId="{BA61850F-6900-49DF-B71F-A7C9D0E709EE}" srcOrd="1" destOrd="0" presId="urn:microsoft.com/office/officeart/2005/8/layout/vList3#2"/>
    <dgm:cxn modelId="{A08FF686-9CF8-4A59-82D4-FDEC42D64464}" type="presParOf" srcId="{2400C94D-5623-4425-B77B-A45AF190C742}" destId="{23D0E136-F5A6-4FFC-9C27-A8B3147F9AE0}" srcOrd="1" destOrd="0" presId="urn:microsoft.com/office/officeart/2005/8/layout/vList3#2"/>
    <dgm:cxn modelId="{9AE6C4EE-B10F-4F16-83DE-955B06A2266C}" type="presParOf" srcId="{2400C94D-5623-4425-B77B-A45AF190C742}" destId="{47429AED-C7CF-40A1-BB58-2A0D73BA091B}" srcOrd="2" destOrd="0" presId="urn:microsoft.com/office/officeart/2005/8/layout/vList3#2"/>
    <dgm:cxn modelId="{ECF11EF9-A73A-4F6E-96CE-ED94ED20504B}" type="presParOf" srcId="{47429AED-C7CF-40A1-BB58-2A0D73BA091B}" destId="{CE93A0F3-EBE2-4E9F-B99C-A9A257439C54}" srcOrd="0" destOrd="0" presId="urn:microsoft.com/office/officeart/2005/8/layout/vList3#2"/>
    <dgm:cxn modelId="{F5075B20-0CF9-4D95-9A29-57BCCC05E88C}" type="presParOf" srcId="{47429AED-C7CF-40A1-BB58-2A0D73BA091B}" destId="{295AFE30-8671-49FE-8999-AFC7D9C89120}" srcOrd="1" destOrd="0" presId="urn:microsoft.com/office/officeart/2005/8/layout/vList3#2"/>
    <dgm:cxn modelId="{4AAC5A25-DD7E-4732-8541-C897F9FC26AB}" type="presParOf" srcId="{2400C94D-5623-4425-B77B-A45AF190C742}" destId="{8222DAE6-D6A7-4B74-99FA-DD8EBFE228DA}" srcOrd="3" destOrd="0" presId="urn:microsoft.com/office/officeart/2005/8/layout/vList3#2"/>
    <dgm:cxn modelId="{0751EC14-DA43-43CC-93F0-B4E94191ECE7}" type="presParOf" srcId="{2400C94D-5623-4425-B77B-A45AF190C742}" destId="{694FDCF8-CB33-4063-8E35-9AE587FF81FA}" srcOrd="4" destOrd="0" presId="urn:microsoft.com/office/officeart/2005/8/layout/vList3#2"/>
    <dgm:cxn modelId="{BD6115F4-3E6D-4748-A065-7BA8D8F7154F}" type="presParOf" srcId="{694FDCF8-CB33-4063-8E35-9AE587FF81FA}" destId="{4BD31444-2DA2-43B4-9D43-865B09A6F32A}" srcOrd="0" destOrd="0" presId="urn:microsoft.com/office/officeart/2005/8/layout/vList3#2"/>
    <dgm:cxn modelId="{6595B746-7126-458D-B2D3-D6D1CF24B0A8}" type="presParOf" srcId="{694FDCF8-CB33-4063-8E35-9AE587FF81FA}" destId="{9EA0F0C7-1D86-4839-98A9-A0BC50C63DA3}" srcOrd="1" destOrd="0" presId="urn:microsoft.com/office/officeart/2005/8/layout/vList3#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1850F-6900-49DF-B71F-A7C9D0E709EE}">
      <dsp:nvSpPr>
        <dsp:cNvPr id="0" name=""/>
        <dsp:cNvSpPr/>
      </dsp:nvSpPr>
      <dsp:spPr>
        <a:xfrm rot="10800000">
          <a:off x="377666" y="820"/>
          <a:ext cx="4503926" cy="794037"/>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149" tIns="106680" rIns="199136" bIns="106680" numCol="1" spcCol="1270" anchor="ctr" anchorCtr="0">
          <a:noAutofit/>
        </a:bodyPr>
        <a:lstStyle/>
        <a:p>
          <a:pPr marL="0" lvl="0" indent="0" algn="ctr" defTabSz="1244600">
            <a:lnSpc>
              <a:spcPct val="100000"/>
            </a:lnSpc>
            <a:spcBef>
              <a:spcPct val="0"/>
            </a:spcBef>
            <a:spcAft>
              <a:spcPct val="35000"/>
            </a:spcAft>
            <a:buNone/>
          </a:pPr>
          <a:r>
            <a:rPr lang="zh-CN" altLang="en-US" sz="2800" kern="1200" dirty="0">
              <a:latin typeface="黑体" panose="02010609060101010101" pitchFamily="49" charset="-122"/>
              <a:ea typeface="黑体" panose="02010609060101010101" pitchFamily="49" charset="-122"/>
            </a:rPr>
            <a:t>理想的内涵</a:t>
          </a:r>
        </a:p>
      </dsp:txBody>
      <dsp:txXfrm rot="10800000">
        <a:off x="576175" y="820"/>
        <a:ext cx="4305417" cy="794037"/>
      </dsp:txXfrm>
    </dsp:sp>
    <dsp:sp modelId="{B2089A34-073F-48F9-8E6B-8793F892CC2B}">
      <dsp:nvSpPr>
        <dsp:cNvPr id="0" name=""/>
        <dsp:cNvSpPr/>
      </dsp:nvSpPr>
      <dsp:spPr>
        <a:xfrm>
          <a:off x="0" y="0"/>
          <a:ext cx="794037" cy="79403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5AFE30-8671-49FE-8999-AFC7D9C89120}">
      <dsp:nvSpPr>
        <dsp:cNvPr id="0" name=""/>
        <dsp:cNvSpPr/>
      </dsp:nvSpPr>
      <dsp:spPr>
        <a:xfrm rot="10800000">
          <a:off x="391184" y="1031884"/>
          <a:ext cx="4476891" cy="794037"/>
        </a:xfrm>
        <a:prstGeom prst="homePlat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149" tIns="106680" rIns="199136"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anose="02010609060101010101" pitchFamily="49" charset="-122"/>
              <a:ea typeface="黑体" panose="02010609060101010101" pitchFamily="49" charset="-122"/>
            </a:rPr>
            <a:t>理想的类型 </a:t>
          </a:r>
        </a:p>
      </dsp:txBody>
      <dsp:txXfrm rot="10800000">
        <a:off x="589693" y="1031884"/>
        <a:ext cx="4278382" cy="794037"/>
      </dsp:txXfrm>
    </dsp:sp>
    <dsp:sp modelId="{CE93A0F3-EBE2-4E9F-B99C-A9A257439C54}">
      <dsp:nvSpPr>
        <dsp:cNvPr id="0" name=""/>
        <dsp:cNvSpPr/>
      </dsp:nvSpPr>
      <dsp:spPr>
        <a:xfrm>
          <a:off x="0" y="1030534"/>
          <a:ext cx="794037" cy="794037"/>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A0F0C7-1D86-4839-98A9-A0BC50C63DA3}">
      <dsp:nvSpPr>
        <dsp:cNvPr id="0" name=""/>
        <dsp:cNvSpPr/>
      </dsp:nvSpPr>
      <dsp:spPr>
        <a:xfrm rot="10800000">
          <a:off x="377666" y="2062948"/>
          <a:ext cx="4503926" cy="794037"/>
        </a:xfrm>
        <a:prstGeom prst="homePlate">
          <a:avLst/>
        </a:prstGeom>
        <a:solidFill>
          <a:srgbClr val="00B0F0">
            <a:alpha val="5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149" tIns="106680" rIns="199136"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anose="02010609060101010101" pitchFamily="49" charset="-122"/>
              <a:ea typeface="黑体" panose="02010609060101010101" pitchFamily="49" charset="-122"/>
            </a:rPr>
            <a:t>理想的基本特征 </a:t>
          </a:r>
        </a:p>
      </dsp:txBody>
      <dsp:txXfrm rot="10800000">
        <a:off x="576175" y="2062948"/>
        <a:ext cx="4305417" cy="794037"/>
      </dsp:txXfrm>
    </dsp:sp>
    <dsp:sp modelId="{4BD31444-2DA2-43B4-9D43-865B09A6F32A}">
      <dsp:nvSpPr>
        <dsp:cNvPr id="0" name=""/>
        <dsp:cNvSpPr/>
      </dsp:nvSpPr>
      <dsp:spPr>
        <a:xfrm>
          <a:off x="0" y="2061606"/>
          <a:ext cx="794037" cy="794037"/>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1850F-6900-49DF-B71F-A7C9D0E709EE}">
      <dsp:nvSpPr>
        <dsp:cNvPr id="0" name=""/>
        <dsp:cNvSpPr/>
      </dsp:nvSpPr>
      <dsp:spPr>
        <a:xfrm rot="10800000">
          <a:off x="351468" y="674"/>
          <a:ext cx="4191503" cy="764577"/>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7157" tIns="106680" rIns="199136"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anose="02010609060101010101" pitchFamily="49" charset="-122"/>
              <a:ea typeface="黑体" panose="02010609060101010101" pitchFamily="49" charset="-122"/>
            </a:rPr>
            <a:t>信念的含义</a:t>
          </a:r>
        </a:p>
      </dsp:txBody>
      <dsp:txXfrm rot="10800000">
        <a:off x="542612" y="674"/>
        <a:ext cx="4000359" cy="764577"/>
      </dsp:txXfrm>
    </dsp:sp>
    <dsp:sp modelId="{B2089A34-073F-48F9-8E6B-8793F892CC2B}">
      <dsp:nvSpPr>
        <dsp:cNvPr id="0" name=""/>
        <dsp:cNvSpPr/>
      </dsp:nvSpPr>
      <dsp:spPr>
        <a:xfrm>
          <a:off x="0" y="0"/>
          <a:ext cx="764577" cy="76457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5AFE30-8671-49FE-8999-AFC7D9C89120}">
      <dsp:nvSpPr>
        <dsp:cNvPr id="0" name=""/>
        <dsp:cNvSpPr/>
      </dsp:nvSpPr>
      <dsp:spPr>
        <a:xfrm rot="10800000">
          <a:off x="364048" y="967218"/>
          <a:ext cx="4166343" cy="764577"/>
        </a:xfrm>
        <a:prstGeom prst="homePlat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7157" tIns="106680" rIns="199136"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anose="02010609060101010101" pitchFamily="49" charset="-122"/>
              <a:ea typeface="黑体" panose="02010609060101010101" pitchFamily="49" charset="-122"/>
            </a:rPr>
            <a:t>信念的基本特征</a:t>
          </a:r>
        </a:p>
      </dsp:txBody>
      <dsp:txXfrm rot="10800000">
        <a:off x="555192" y="967218"/>
        <a:ext cx="3975199" cy="764577"/>
      </dsp:txXfrm>
    </dsp:sp>
    <dsp:sp modelId="{CE93A0F3-EBE2-4E9F-B99C-A9A257439C54}">
      <dsp:nvSpPr>
        <dsp:cNvPr id="0" name=""/>
        <dsp:cNvSpPr/>
      </dsp:nvSpPr>
      <dsp:spPr>
        <a:xfrm>
          <a:off x="0" y="965918"/>
          <a:ext cx="764577" cy="764577"/>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1850F-6900-49DF-B71F-A7C9D0E709EE}">
      <dsp:nvSpPr>
        <dsp:cNvPr id="0" name=""/>
        <dsp:cNvSpPr/>
      </dsp:nvSpPr>
      <dsp:spPr>
        <a:xfrm rot="10800000">
          <a:off x="478498" y="1801"/>
          <a:ext cx="5706414" cy="793492"/>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908" tIns="106680" rIns="199136"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anose="02010609060101010101" pitchFamily="49" charset="-122"/>
              <a:ea typeface="黑体" panose="02010609060101010101" pitchFamily="49" charset="-122"/>
            </a:rPr>
            <a:t>理想为人们的行动指明方向</a:t>
          </a:r>
        </a:p>
      </dsp:txBody>
      <dsp:txXfrm rot="10800000">
        <a:off x="676871" y="1801"/>
        <a:ext cx="5508041" cy="793492"/>
      </dsp:txXfrm>
    </dsp:sp>
    <dsp:sp modelId="{B2089A34-073F-48F9-8E6B-8793F892CC2B}">
      <dsp:nvSpPr>
        <dsp:cNvPr id="0" name=""/>
        <dsp:cNvSpPr/>
      </dsp:nvSpPr>
      <dsp:spPr>
        <a:xfrm>
          <a:off x="200962" y="444"/>
          <a:ext cx="793492" cy="79349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5AFE30-8671-49FE-8999-AFC7D9C89120}">
      <dsp:nvSpPr>
        <dsp:cNvPr id="0" name=""/>
        <dsp:cNvSpPr/>
      </dsp:nvSpPr>
      <dsp:spPr>
        <a:xfrm rot="10800000">
          <a:off x="495624" y="1032157"/>
          <a:ext cx="5672161" cy="793492"/>
        </a:xfrm>
        <a:prstGeom prst="homePlat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908" tIns="106680" rIns="199136"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anose="02010609060101010101" pitchFamily="49" charset="-122"/>
              <a:ea typeface="黑体" panose="02010609060101010101" pitchFamily="49" charset="-122"/>
            </a:rPr>
            <a:t>信念为人们行动提供精神动力</a:t>
          </a:r>
        </a:p>
      </dsp:txBody>
      <dsp:txXfrm rot="10800000">
        <a:off x="693997" y="1032157"/>
        <a:ext cx="5473788" cy="793492"/>
      </dsp:txXfrm>
    </dsp:sp>
    <dsp:sp modelId="{CE93A0F3-EBE2-4E9F-B99C-A9A257439C54}">
      <dsp:nvSpPr>
        <dsp:cNvPr id="0" name=""/>
        <dsp:cNvSpPr/>
      </dsp:nvSpPr>
      <dsp:spPr>
        <a:xfrm>
          <a:off x="200962" y="1030808"/>
          <a:ext cx="793492" cy="79349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A0F0C7-1D86-4839-98A9-A0BC50C63DA3}">
      <dsp:nvSpPr>
        <dsp:cNvPr id="0" name=""/>
        <dsp:cNvSpPr/>
      </dsp:nvSpPr>
      <dsp:spPr>
        <a:xfrm rot="10800000">
          <a:off x="478498" y="2062513"/>
          <a:ext cx="5706414" cy="793492"/>
        </a:xfrm>
        <a:prstGeom prst="homePlate">
          <a:avLst/>
        </a:prstGeom>
        <a:solidFill>
          <a:srgbClr val="00B0F0">
            <a:alpha val="5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908" tIns="106680" rIns="199136"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anose="02010609060101010101" pitchFamily="49" charset="-122"/>
              <a:ea typeface="黑体" panose="02010609060101010101" pitchFamily="49" charset="-122"/>
            </a:rPr>
            <a:t>理想与信念相互依存</a:t>
          </a:r>
        </a:p>
      </dsp:txBody>
      <dsp:txXfrm rot="10800000">
        <a:off x="676871" y="2062513"/>
        <a:ext cx="5508041" cy="793492"/>
      </dsp:txXfrm>
    </dsp:sp>
    <dsp:sp modelId="{4BD31444-2DA2-43B4-9D43-865B09A6F32A}">
      <dsp:nvSpPr>
        <dsp:cNvPr id="0" name=""/>
        <dsp:cNvSpPr/>
      </dsp:nvSpPr>
      <dsp:spPr>
        <a:xfrm>
          <a:off x="200962" y="2061172"/>
          <a:ext cx="793492" cy="79349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AEAAB1B-7371-482B-A624-AA93BFA1DF1F}" type="datetimeFigureOut">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51DB526-3698-49D9-8AD9-497BCA2651F5}" type="slidenum">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a:solidFill>
              <a:srgbClr val="000000">
                <a:alpha val="100000"/>
              </a:srgbClr>
            </a:solidFill>
            <a:miter lim="800000"/>
          </a:ln>
        </p:spPr>
      </p:sp>
      <p:sp>
        <p:nvSpPr>
          <p:cNvPr id="13315"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ea typeface="宋体" panose="02010600030101010101" pitchFamily="2" charset="-122"/>
            </a:endParaRPr>
          </a:p>
        </p:txBody>
      </p:sp>
      <p:sp>
        <p:nvSpPr>
          <p:cNvPr id="13316"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Calibri" panose="020F0502020204030204" pitchFamily="34" charset="0"/>
                <a:ea typeface="宋体" panose="02010600030101010101" pitchFamily="2" charset="-122"/>
              </a:rPr>
            </a:fld>
            <a:endParaRPr lang="en-US" altLang="zh-CN"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p:nvSpPr>
        <p:spPr bwMode="auto">
          <a:xfrm rot="2748329">
            <a:off x="3018631" y="3123406"/>
            <a:ext cx="1841500" cy="1649413"/>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50" b="0" i="0" u="none" strike="noStrike" kern="1200" cap="none" spc="0" normalizeH="0" baseline="0" noProof="0">
              <a:ln>
                <a:noFill/>
              </a:ln>
              <a:solidFill>
                <a:schemeClr val="lt1"/>
              </a:solidFill>
              <a:effectLst/>
              <a:uLnTx/>
              <a:uFillTx/>
              <a:latin typeface="+mn-lt"/>
              <a:ea typeface="+mn-ea"/>
              <a:cs typeface="+mn-cs"/>
            </a:endParaRPr>
          </a:p>
        </p:txBody>
      </p:sp>
      <p:sp>
        <p:nvSpPr>
          <p:cNvPr id="7" name="标题占位符 1"/>
          <p:cNvSpPr>
            <a:spLocks noGrp="1"/>
          </p:cNvSpPr>
          <p:nvPr>
            <p:ph type="ctrTitle"/>
          </p:nvPr>
        </p:nvSpPr>
        <p:spPr>
          <a:xfrm>
            <a:off x="896549" y="4293097"/>
            <a:ext cx="8420100" cy="1398747"/>
          </a:xfrm>
        </p:spPr>
        <p:txBody>
          <a:bodyPr/>
          <a:lstStyle>
            <a:lvl1pPr algn="ctr">
              <a:defRPr smtClean="0">
                <a:latin typeface="微软雅黑" panose="020B0503020204020204" pitchFamily="34" charset="-122"/>
                <a:ea typeface="微软雅黑" panose="020B0503020204020204" pitchFamily="34" charset="-122"/>
              </a:defRPr>
            </a:lvl1pPr>
          </a:lstStyle>
          <a:p>
            <a:pPr lvl="0"/>
            <a:r>
              <a:rPr lang="zh-CN" altLang="en-US" noProof="0"/>
              <a:t>单击此处编辑母版标题样式</a:t>
            </a:r>
            <a:endParaRPr lang="zh-CN" altLang="en-US" noProof="0" dirty="0"/>
          </a:p>
        </p:txBody>
      </p:sp>
      <p:sp>
        <p:nvSpPr>
          <p:cNvPr id="13" name="日期占位符 3"/>
          <p:cNvSpPr>
            <a:spLocks noGrp="1"/>
          </p:cNvSpPr>
          <p:nvPr>
            <p:ph type="dt" sz="half" idx="2"/>
          </p:nvPr>
        </p:nvSpPr>
        <p:spPr>
          <a:xfrm>
            <a:off x="495300" y="6243638"/>
            <a:ext cx="2311400" cy="476250"/>
          </a:xfrm>
          <a:prstGeom prst="rect">
            <a:avLst/>
          </a:prstGeom>
        </p:spPr>
        <p:txBody>
          <a:bodyPr vert="horz" lIns="91440" tIns="45720" rIns="91440" bIns="45720" rtlCol="0" anchor="ctr"/>
          <a:lstStyle>
            <a:lvl1pPr algn="l" fontAlgn="auto">
              <a:spcBef>
                <a:spcPts val="0"/>
              </a:spcBef>
              <a:spcAft>
                <a:spcPts val="0"/>
              </a:spcAft>
              <a:defRPr sz="13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D422F6A-03F8-4712-AC77-34855A98F67B}"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4"/>
          <p:cNvSpPr>
            <a:spLocks noGrp="1"/>
          </p:cNvSpPr>
          <p:nvPr>
            <p:ph type="ftr" sz="quarter" idx="3"/>
          </p:nvPr>
        </p:nvSpPr>
        <p:spPr>
          <a:xfrm>
            <a:off x="3384550" y="6243638"/>
            <a:ext cx="3136900" cy="476250"/>
          </a:xfrm>
          <a:prstGeom prst="rect">
            <a:avLst/>
          </a:prstGeom>
        </p:spPr>
        <p:txBody>
          <a:bodyPr vert="horz" lIns="91440" tIns="45720" rIns="91440" bIns="45720" rtlCol="0" anchor="ctr"/>
          <a:lstStyle>
            <a:lvl1pPr algn="ctr" fontAlgn="auto">
              <a:spcBef>
                <a:spcPts val="0"/>
              </a:spcBef>
              <a:spcAft>
                <a:spcPts val="0"/>
              </a:spcAft>
              <a:defRPr sz="13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灯片编号占位符 5"/>
          <p:cNvSpPr>
            <a:spLocks noGrp="1"/>
          </p:cNvSpPr>
          <p:nvPr>
            <p:ph type="sldNum" sz="quarter" idx="4"/>
          </p:nvPr>
        </p:nvSpPr>
        <p:spPr>
          <a:xfrm>
            <a:off x="7099300" y="6243638"/>
            <a:ext cx="2311400" cy="476250"/>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5B9B686-DD6A-4E96-9FA4-4E856D661C1E}" type="slidenum">
              <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rPr>
            </a:fld>
            <a:endPar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10" name="Date Placeholder 2"/>
          <p:cNvSpPr>
            <a:spLocks noGrp="1"/>
          </p:cNvSpPr>
          <p:nvPr>
            <p:ph type="dt" sz="half" idx="2"/>
          </p:nvPr>
        </p:nvSpPr>
        <p:spPr>
          <a:xfrm>
            <a:off x="495300" y="6243638"/>
            <a:ext cx="2311400" cy="4762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3431C95-7222-4118-850F-AC5BF18A4DCE}"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Footer Placeholder 3"/>
          <p:cNvSpPr>
            <a:spLocks noGrp="1"/>
          </p:cNvSpPr>
          <p:nvPr>
            <p:ph type="ftr" sz="quarter" idx="3"/>
          </p:nvPr>
        </p:nvSpPr>
        <p:spPr>
          <a:xfrm>
            <a:off x="3384550" y="6243638"/>
            <a:ext cx="3136900" cy="4762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Slide Number Placeholder 4"/>
          <p:cNvSpPr>
            <a:spLocks noGrp="1"/>
          </p:cNvSpPr>
          <p:nvPr>
            <p:ph type="sldNum" sz="quarter" idx="4"/>
          </p:nvPr>
        </p:nvSpPr>
        <p:spPr>
          <a:xfrm>
            <a:off x="7099300" y="6243638"/>
            <a:ext cx="2311400" cy="476250"/>
          </a:xfrm>
          <a:prstGeom prst="rect">
            <a:avLst/>
          </a:prstGeom>
        </p:spPr>
        <p:txBody>
          <a:bodyPr vert="horz" wrap="square" lIns="91440" tIns="45720" rIns="91440" bIns="45720" numCol="1" anchor="ctr" anchorCtr="0" compatLnSpc="1"/>
          <a:lstStyle>
            <a:lvl1pPr>
              <a:defRPr sz="14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ED79234-5F6D-46FF-9EC9-385176866D05}" type="slidenum">
              <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rPr>
            </a:fld>
            <a:endPar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6" name="文本占位符 2"/>
          <p:cNvSpPr>
            <a:spLocks noGrp="1"/>
          </p:cNvSpPr>
          <p:nvPr>
            <p:ph idx="1"/>
          </p:nvPr>
        </p:nvSpPr>
        <p:spPr bwMode="auto">
          <a:xfrm>
            <a:off x="507339" y="1350645"/>
            <a:ext cx="8915400" cy="452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dirty="0"/>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E2C2CC2-42E1-4336-A3C7-559F1693EE23}"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B77626-95EF-4965-8BB7-1EE0760C37C5}" type="slidenum">
              <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rPr>
            </a:fld>
            <a:endPar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6" name="文本占位符 2"/>
          <p:cNvSpPr>
            <a:spLocks noGrp="1"/>
          </p:cNvSpPr>
          <p:nvPr>
            <p:ph idx="1"/>
          </p:nvPr>
        </p:nvSpPr>
        <p:spPr bwMode="auto">
          <a:xfrm>
            <a:off x="507341" y="1350645"/>
            <a:ext cx="4445661" cy="452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 name="文本占位符 2"/>
          <p:cNvSpPr>
            <a:spLocks noGrp="1"/>
          </p:cNvSpPr>
          <p:nvPr>
            <p:ph idx="13"/>
          </p:nvPr>
        </p:nvSpPr>
        <p:spPr bwMode="auto">
          <a:xfrm>
            <a:off x="4953001" y="1350645"/>
            <a:ext cx="4469739" cy="452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 name="日期占位符 2"/>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E2C2CC2-42E1-4336-A3C7-559F1693EE23}"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6"/>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B77626-95EF-4965-8BB7-1EE0760C37C5}" type="slidenum">
              <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rPr>
            </a:fld>
            <a:endPar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showMasterSp="0">
  <p:cSld name="网院">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等腰三角形 9"/>
          <p:cNvSpPr/>
          <p:nvPr/>
        </p:nvSpPr>
        <p:spPr>
          <a:xfrm rot="10800000">
            <a:off x="623888" y="0"/>
            <a:ext cx="5319713" cy="3170238"/>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50" b="0" i="0" u="none" strike="noStrike" kern="1200" cap="none" spc="0" normalizeH="0" baseline="0" noProof="0">
              <a:ln>
                <a:noFill/>
              </a:ln>
              <a:solidFill>
                <a:schemeClr val="lt1"/>
              </a:solidFill>
              <a:effectLst/>
              <a:uLnTx/>
              <a:uFillTx/>
              <a:latin typeface="+mn-lt"/>
              <a:ea typeface="+mn-ea"/>
              <a:cs typeface="+mn-cs"/>
            </a:endParaRPr>
          </a:p>
        </p:txBody>
      </p:sp>
      <p:sp>
        <p:nvSpPr>
          <p:cNvPr id="13" name="等腰三角形 12"/>
          <p:cNvSpPr/>
          <p:nvPr/>
        </p:nvSpPr>
        <p:spPr>
          <a:xfrm rot="10800000">
            <a:off x="134938" y="0"/>
            <a:ext cx="3697288" cy="24685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50" b="0" i="0" u="none" strike="noStrike" kern="1200" cap="none" spc="0" normalizeH="0" baseline="0" noProof="0">
              <a:ln>
                <a:noFill/>
              </a:ln>
              <a:solidFill>
                <a:schemeClr val="lt1"/>
              </a:solidFill>
              <a:effectLst/>
              <a:uLnTx/>
              <a:uFillTx/>
              <a:latin typeface="+mn-lt"/>
              <a:ea typeface="+mn-ea"/>
              <a:cs typeface="+mn-cs"/>
            </a:endParaRPr>
          </a:p>
        </p:txBody>
      </p:sp>
      <p:sp>
        <p:nvSpPr>
          <p:cNvPr id="152578" name="标题占位符 1"/>
          <p:cNvSpPr>
            <a:spLocks noGrp="1"/>
          </p:cNvSpPr>
          <p:nvPr>
            <p:ph type="ctrTitle"/>
          </p:nvPr>
        </p:nvSpPr>
        <p:spPr>
          <a:xfrm>
            <a:off x="1208584" y="4465917"/>
            <a:ext cx="8420100" cy="822325"/>
          </a:xfrm>
        </p:spPr>
        <p:txBody>
          <a:bodyPr/>
          <a:lstStyle>
            <a:lvl1pPr algn="r">
              <a:defRPr sz="3900" smtClean="0">
                <a:solidFill>
                  <a:schemeClr val="tx1"/>
                </a:solidFill>
              </a:defRPr>
            </a:lvl1pPr>
          </a:lstStyle>
          <a:p>
            <a:pPr lvl="0"/>
            <a:r>
              <a:rPr lang="zh-CN" altLang="en-US" noProof="0"/>
              <a:t>单击此处编辑母版标题样式</a:t>
            </a:r>
            <a:endParaRPr lang="zh-CN" altLang="en-US" noProof="0" dirty="0"/>
          </a:p>
        </p:txBody>
      </p:sp>
      <p:sp>
        <p:nvSpPr>
          <p:cNvPr id="152579" name="文本占位符 2"/>
          <p:cNvSpPr>
            <a:spLocks noGrp="1"/>
          </p:cNvSpPr>
          <p:nvPr>
            <p:ph type="subTitle" idx="1"/>
          </p:nvPr>
        </p:nvSpPr>
        <p:spPr>
          <a:xfrm>
            <a:off x="2710392" y="5421949"/>
            <a:ext cx="6934200" cy="817563"/>
          </a:xfrm>
        </p:spPr>
        <p:txBody>
          <a:bodyPr/>
          <a:lstStyle>
            <a:lvl1pPr marL="0" indent="0" algn="r">
              <a:buFont typeface="Wingdings" panose="05000000000000000000" pitchFamily="2" charset="2"/>
              <a:buNone/>
              <a:defRPr sz="3035" smtClean="0"/>
            </a:lvl1pPr>
          </a:lstStyle>
          <a:p>
            <a:pPr lvl="0"/>
            <a:r>
              <a:rPr lang="zh-CN" altLang="en-US" noProof="0"/>
              <a:t>单击此处编辑母版副标题样式</a:t>
            </a:r>
            <a:endParaRPr lang="zh-CN" altLang="en-US" noProof="0" dirty="0"/>
          </a:p>
        </p:txBody>
      </p:sp>
      <p:sp>
        <p:nvSpPr>
          <p:cNvPr id="14" name="日期占位符 3"/>
          <p:cNvSpPr>
            <a:spLocks noGrp="1"/>
          </p:cNvSpPr>
          <p:nvPr>
            <p:ph type="dt" sz="half" idx="2"/>
          </p:nvPr>
        </p:nvSpPr>
        <p:spPr>
          <a:xfrm>
            <a:off x="495300" y="6243638"/>
            <a:ext cx="2311400" cy="4762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F7C656A-5CC0-4161-AEB0-6F3F16693FF3}"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页脚占位符 4"/>
          <p:cNvSpPr>
            <a:spLocks noGrp="1"/>
          </p:cNvSpPr>
          <p:nvPr>
            <p:ph type="ftr" sz="quarter" idx="3"/>
          </p:nvPr>
        </p:nvSpPr>
        <p:spPr>
          <a:xfrm>
            <a:off x="3384550" y="6243638"/>
            <a:ext cx="3136900" cy="4762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6" name="灯片编号占位符 5"/>
          <p:cNvSpPr>
            <a:spLocks noGrp="1"/>
          </p:cNvSpPr>
          <p:nvPr>
            <p:ph type="sldNum" sz="quarter" idx="4"/>
          </p:nvPr>
        </p:nvSpPr>
        <p:spPr>
          <a:xfrm>
            <a:off x="7099300" y="6243638"/>
            <a:ext cx="2311400" cy="476250"/>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BA7B985-F4B9-479D-8BFB-86E361E2EC31}" type="slidenum">
              <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rPr>
            </a:fld>
            <a:endPar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832868" y="325439"/>
            <a:ext cx="7119938" cy="650875"/>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506909" y="1350963"/>
            <a:ext cx="8915400" cy="45275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日期占位符 3"/>
          <p:cNvSpPr>
            <a:spLocks noGrp="1"/>
          </p:cNvSpPr>
          <p:nvPr>
            <p:ph type="dt" sz="half" idx="2"/>
          </p:nvPr>
        </p:nvSpPr>
        <p:spPr>
          <a:xfrm>
            <a:off x="495300" y="6243638"/>
            <a:ext cx="2311400" cy="4762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35C2A43-83B0-46B6-BC0D-71979BE3B65E}"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页脚占位符 4"/>
          <p:cNvSpPr>
            <a:spLocks noGrp="1"/>
          </p:cNvSpPr>
          <p:nvPr>
            <p:ph type="ftr" sz="quarter" idx="3"/>
          </p:nvPr>
        </p:nvSpPr>
        <p:spPr>
          <a:xfrm>
            <a:off x="3384550" y="6243638"/>
            <a:ext cx="3136900" cy="4762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灯片编号占位符 5"/>
          <p:cNvSpPr>
            <a:spLocks noGrp="1"/>
          </p:cNvSpPr>
          <p:nvPr>
            <p:ph type="sldNum" sz="quarter" idx="4"/>
          </p:nvPr>
        </p:nvSpPr>
        <p:spPr>
          <a:xfrm>
            <a:off x="7099300" y="6243638"/>
            <a:ext cx="2311400" cy="476250"/>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F9C44DF-FF88-4BEB-995E-C31DA1FA3B10}" type="slidenum">
              <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rPr>
            </a:fld>
            <a:endPar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495300" y="6243638"/>
            <a:ext cx="2311400" cy="4762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8D1CA5D-4642-4A55-81D2-66D4DFD0D387}"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页脚占位符 4"/>
          <p:cNvSpPr>
            <a:spLocks noGrp="1"/>
          </p:cNvSpPr>
          <p:nvPr>
            <p:ph type="ftr" sz="quarter" idx="3"/>
          </p:nvPr>
        </p:nvSpPr>
        <p:spPr>
          <a:xfrm>
            <a:off x="3384550" y="6243638"/>
            <a:ext cx="3136900" cy="4762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灯片编号占位符 5"/>
          <p:cNvSpPr>
            <a:spLocks noGrp="1"/>
          </p:cNvSpPr>
          <p:nvPr>
            <p:ph type="sldNum" sz="quarter" idx="4"/>
          </p:nvPr>
        </p:nvSpPr>
        <p:spPr>
          <a:xfrm>
            <a:off x="7099300" y="6243638"/>
            <a:ext cx="2311400" cy="476250"/>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E62F49F-6211-4BE9-9775-5F1DF2636591}" type="slidenum">
              <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rPr>
            </a:fld>
            <a:endPar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832868" y="325439"/>
            <a:ext cx="7119938" cy="65087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06909" y="1350963"/>
            <a:ext cx="4395788" cy="45275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026521" y="1350963"/>
            <a:ext cx="4395788" cy="45275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E2C2CC2-42E1-4336-A3C7-559F1693EE23}"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B77626-95EF-4965-8BB7-1EE0760C37C5}" type="slidenum">
              <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rPr>
            </a:fld>
            <a:endPar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1038" y="1825625"/>
            <a:ext cx="421005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014913" y="1825625"/>
            <a:ext cx="421005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日期占位符 4"/>
          <p:cNvSpPr>
            <a:spLocks noGrp="1"/>
          </p:cNvSpPr>
          <p:nvPr>
            <p:ph type="dt" sz="half" idx="12"/>
          </p:nvPr>
        </p:nvSpPr>
        <p:spPr>
          <a:xfrm>
            <a:off x="495300" y="6243638"/>
            <a:ext cx="2311400" cy="4762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18231CC-7B82-436F-88A2-D810C5BA7B76}"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页脚占位符 5"/>
          <p:cNvSpPr>
            <a:spLocks noGrp="1"/>
          </p:cNvSpPr>
          <p:nvPr>
            <p:ph type="ftr" sz="quarter" idx="3"/>
          </p:nvPr>
        </p:nvSpPr>
        <p:spPr>
          <a:xfrm>
            <a:off x="3384550" y="6243638"/>
            <a:ext cx="3136900" cy="4762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灯片编号占位符 6"/>
          <p:cNvSpPr>
            <a:spLocks noGrp="1"/>
          </p:cNvSpPr>
          <p:nvPr>
            <p:ph type="sldNum" sz="quarter" idx="4"/>
          </p:nvPr>
        </p:nvSpPr>
        <p:spPr>
          <a:xfrm>
            <a:off x="7099300" y="6243638"/>
            <a:ext cx="2311400" cy="476250"/>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7C5EBBB-8F92-4005-8E84-954AD5DFA753}" type="slidenum">
              <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rPr>
            </a:fld>
            <a:endPar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173" name="Picture 7" descr="sm_pencil.png"/>
          <p:cNvPicPr>
            <a:picLocks noChangeAspect="1"/>
          </p:cNvPicPr>
          <p:nvPr userDrawn="1"/>
        </p:nvPicPr>
        <p:blipFill>
          <a:blip r:embed="rId3"/>
          <a:stretch>
            <a:fillRect/>
          </a:stretch>
        </p:blipFill>
        <p:spPr>
          <a:xfrm>
            <a:off x="663575" y="1755775"/>
            <a:ext cx="1749425" cy="2144713"/>
          </a:xfrm>
          <a:prstGeom prst="rect">
            <a:avLst/>
          </a:prstGeom>
          <a:noFill/>
          <a:ln w="50800" cap="sq" cmpd="dbl">
            <a:solidFill>
              <a:schemeClr val="accent2"/>
            </a:solidFill>
            <a:prstDash val="solid"/>
            <a:miter/>
            <a:headEnd type="none" w="med" len="med"/>
            <a:tailEnd type="none" w="med" len="med"/>
          </a:ln>
        </p:spPr>
      </p:pic>
      <p:sp>
        <p:nvSpPr>
          <p:cNvPr id="2" name="Title 1"/>
          <p:cNvSpPr>
            <a:spLocks noGrp="1"/>
          </p:cNvSpPr>
          <p:nvPr>
            <p:ph type="title"/>
          </p:nvPr>
        </p:nvSpPr>
        <p:spPr>
          <a:xfrm>
            <a:off x="660400" y="273050"/>
            <a:ext cx="8750300" cy="869950"/>
          </a:xfrm>
        </p:spPr>
        <p:txBody>
          <a:bodyPr/>
          <a:lstStyle>
            <a:lvl1pPr algn="l">
              <a:buNone/>
              <a:defRPr sz="4400" b="0"/>
            </a:lvl1pPr>
          </a:lstStyle>
          <a:p>
            <a:r>
              <a:rPr lang="zh-CN" altLang="en-US"/>
              <a:t>单击此处编辑母版标题样式</a:t>
            </a:r>
            <a:endParaRPr lang="en-US" dirty="0"/>
          </a:p>
        </p:txBody>
      </p:sp>
      <p:sp>
        <p:nvSpPr>
          <p:cNvPr id="9" name="Content Placeholder 8"/>
          <p:cNvSpPr>
            <a:spLocks noGrp="1"/>
          </p:cNvSpPr>
          <p:nvPr>
            <p:ph sz="quarter" idx="1"/>
          </p:nvPr>
        </p:nvSpPr>
        <p:spPr>
          <a:xfrm>
            <a:off x="2559050" y="1752600"/>
            <a:ext cx="6934200" cy="4419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3" name="Date Placeholder 4"/>
          <p:cNvSpPr>
            <a:spLocks noGrp="1"/>
          </p:cNvSpPr>
          <p:nvPr>
            <p:ph type="dt" sz="half" idx="2"/>
          </p:nvPr>
        </p:nvSpPr>
        <p:spPr>
          <a:xfrm>
            <a:off x="495300" y="6243638"/>
            <a:ext cx="2311400" cy="4762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4DFCACD-0671-428C-9CF2-7EDBD5E8C277}"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Footer Placeholder 5"/>
          <p:cNvSpPr>
            <a:spLocks noGrp="1"/>
          </p:cNvSpPr>
          <p:nvPr>
            <p:ph type="ftr" sz="quarter" idx="3"/>
          </p:nvPr>
        </p:nvSpPr>
        <p:spPr>
          <a:xfrm>
            <a:off x="3384550" y="6243638"/>
            <a:ext cx="3136900" cy="4762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Slide Number Placeholder 6"/>
          <p:cNvSpPr>
            <a:spLocks noGrp="1"/>
          </p:cNvSpPr>
          <p:nvPr>
            <p:ph type="sldNum" sz="quarter" idx="4"/>
          </p:nvPr>
        </p:nvSpPr>
        <p:spPr>
          <a:xfrm>
            <a:off x="7099300" y="6243638"/>
            <a:ext cx="2311400" cy="476250"/>
          </a:xfrm>
          <a:prstGeom prst="rect">
            <a:avLst/>
          </a:prstGeom>
        </p:spPr>
        <p:txBody>
          <a:bodyPr vert="horz" wrap="square" lIns="91440" tIns="45720" rIns="91440" bIns="45720" numCol="1" anchor="ctr" anchorCtr="0" compatLnSpc="1"/>
          <a:lstStyle>
            <a:lvl1pPr>
              <a:defRPr sz="14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B025CE5-8761-4948-87D6-24978B26B433}" type="slidenum">
              <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rPr>
            </a:fld>
            <a:endPar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1833563" y="325438"/>
            <a:ext cx="7119937" cy="650875"/>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506413" y="1350963"/>
            <a:ext cx="8915400" cy="452755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3"/>
          <p:cNvSpPr>
            <a:spLocks noGrp="1"/>
          </p:cNvSpPr>
          <p:nvPr>
            <p:ph type="dt" sz="half" idx="2"/>
          </p:nvPr>
        </p:nvSpPr>
        <p:spPr>
          <a:xfrm>
            <a:off x="495300" y="6243638"/>
            <a:ext cx="2311400" cy="476250"/>
          </a:xfrm>
          <a:prstGeom prst="rect">
            <a:avLst/>
          </a:prstGeom>
        </p:spPr>
        <p:txBody>
          <a:bodyPr vert="horz" lIns="91440" tIns="45720" rIns="91440" bIns="45720" rtlCol="0" anchor="ctr"/>
          <a:lstStyle>
            <a:lvl1pPr algn="l" eaLnBrk="1" fontAlgn="auto" hangingPunct="1">
              <a:spcBef>
                <a:spcPts val="0"/>
              </a:spcBef>
              <a:spcAft>
                <a:spcPts val="0"/>
              </a:spcAft>
              <a:defRPr sz="13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E2C2CC2-42E1-4336-A3C7-559F1693EE23}" type="datetime8">
              <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384550" y="6243638"/>
            <a:ext cx="3136900" cy="476250"/>
          </a:xfrm>
          <a:prstGeom prst="rect">
            <a:avLst/>
          </a:prstGeom>
        </p:spPr>
        <p:txBody>
          <a:bodyPr vert="horz" lIns="91440" tIns="45720" rIns="91440" bIns="45720" rtlCol="0" anchor="ctr"/>
          <a:lstStyle>
            <a:lvl1pPr algn="ctr" eaLnBrk="1" fontAlgn="auto" hangingPunct="1">
              <a:spcBef>
                <a:spcPts val="0"/>
              </a:spcBef>
              <a:spcAft>
                <a:spcPts val="0"/>
              </a:spcAft>
              <a:defRPr sz="13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3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7099300" y="6243638"/>
            <a:ext cx="2311400" cy="476250"/>
          </a:xfrm>
          <a:prstGeom prst="rect">
            <a:avLst/>
          </a:prstGeom>
        </p:spPr>
        <p:txBody>
          <a:bodyPr vert="horz" wrap="square" lIns="91440" tIns="45720" rIns="91440" bIns="45720" numCol="1" anchor="ctr" anchorCtr="0" compatLnSpc="1"/>
          <a:lstStyle>
            <a:lvl1pPr algn="r" eaLnBrk="1" hangingPunct="1">
              <a:defRPr sz="1300">
                <a:solidFill>
                  <a:srgbClr val="898989"/>
                </a:solidFill>
                <a:ea typeface="黑体" panose="02010609060101010101" pitchFamily="49"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8B77626-95EF-4965-8BB7-1EE0760C37C5}" type="slidenum">
              <a:rPr kumimoji="0" lang="en-US" altLang="zh-CN" sz="1300" b="0" i="0" u="none" strike="noStrike" kern="1200" cap="none" spc="0" normalizeH="0" baseline="0" noProof="0">
                <a:ln>
                  <a:noFill/>
                </a:ln>
                <a:solidFill>
                  <a:srgbClr val="898989"/>
                </a:solidFill>
                <a:effectLst/>
                <a:uLnTx/>
                <a:uFillTx/>
                <a:latin typeface="Tw Cen MT" panose="020B0602020104020603" pitchFamily="34" charset="0"/>
                <a:ea typeface="黑体" panose="02010609060101010101" pitchFamily="49" charset="-122"/>
                <a:cs typeface="+mn-cs"/>
              </a:rPr>
            </a:fld>
            <a:endParaRPr kumimoji="0" lang="en-US" altLang="zh-CN" sz="1400" b="0" i="0" u="none" strike="noStrike" kern="1200" cap="none" spc="0" normalizeH="0" baseline="0" noProof="0">
              <a:ln>
                <a:noFill/>
              </a:ln>
              <a:solidFill>
                <a:srgbClr val="FFFFFF"/>
              </a:solidFill>
              <a:effectLst/>
              <a:uLnTx/>
              <a:uFillTx/>
              <a:latin typeface="Tw Cen MT" panose="020B0602020104020603" pitchFamily="34" charset="0"/>
              <a:ea typeface="黑体" panose="02010609060101010101" pitchFamily="49" charset="-122"/>
              <a:cs typeface="+mn-cs"/>
            </a:endParaRPr>
          </a:p>
        </p:txBody>
      </p:sp>
      <p:sp>
        <p:nvSpPr>
          <p:cNvPr id="2" name="等腰三角形 1"/>
          <p:cNvSpPr/>
          <p:nvPr/>
        </p:nvSpPr>
        <p:spPr>
          <a:xfrm rot="10800000">
            <a:off x="623888" y="0"/>
            <a:ext cx="1403350" cy="836613"/>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50" b="0" i="0" u="none" strike="noStrike" kern="1200" cap="none" spc="0" normalizeH="0" baseline="0" noProof="0">
              <a:ln>
                <a:noFill/>
              </a:ln>
              <a:solidFill>
                <a:schemeClr val="lt1"/>
              </a:solidFill>
              <a:effectLst/>
              <a:uLnTx/>
              <a:uFillTx/>
              <a:latin typeface="+mn-lt"/>
              <a:ea typeface="+mn-ea"/>
              <a:cs typeface="+mn-cs"/>
            </a:endParaRPr>
          </a:p>
        </p:txBody>
      </p:sp>
      <p:sp>
        <p:nvSpPr>
          <p:cNvPr id="11" name="等腰三角形 10"/>
          <p:cNvSpPr/>
          <p:nvPr/>
        </p:nvSpPr>
        <p:spPr>
          <a:xfrm rot="10800000">
            <a:off x="134938" y="0"/>
            <a:ext cx="976313" cy="6524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50" b="0" i="0" u="none" strike="noStrike" kern="1200" cap="none" spc="0" normalizeH="0" baseline="0" noProof="0">
              <a:ln>
                <a:noFill/>
              </a:ln>
              <a:solidFill>
                <a:schemeClr val="lt1"/>
              </a:solidFill>
              <a:effectLst/>
              <a:uLnTx/>
              <a:uFillTx/>
              <a:latin typeface="+mn-lt"/>
              <a:ea typeface="+mn-ea"/>
              <a:cs typeface="+mn-cs"/>
            </a:endParaRPr>
          </a:p>
        </p:txBody>
      </p:sp>
      <p:sp>
        <p:nvSpPr>
          <p:cNvPr id="12" name="等腰三角形 11"/>
          <p:cNvSpPr/>
          <p:nvPr/>
        </p:nvSpPr>
        <p:spPr>
          <a:xfrm rot="16200000">
            <a:off x="8942388" y="5619750"/>
            <a:ext cx="1338263" cy="588963"/>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50" b="0" i="0" u="none" strike="noStrike" kern="1200" cap="none" spc="0" normalizeH="0" baseline="0" noProof="0">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rtl="0" eaLnBrk="0" fontAlgn="base" hangingPunct="0">
        <a:spcBef>
          <a:spcPct val="0"/>
        </a:spcBef>
        <a:spcAft>
          <a:spcPct val="0"/>
        </a:spcAft>
        <a:defRPr sz="39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9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9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9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900" b="1">
          <a:solidFill>
            <a:schemeClr val="tx1"/>
          </a:solidFill>
          <a:latin typeface="微软雅黑" panose="020B0503020204020204" pitchFamily="34" charset="-122"/>
          <a:ea typeface="微软雅黑" panose="020B0503020204020204" pitchFamily="34" charset="-122"/>
        </a:defRPr>
      </a:lvl5pPr>
      <a:lvl6pPr marL="495300" algn="ctr" rtl="0" eaLnBrk="1" fontAlgn="base" hangingPunct="1">
        <a:spcBef>
          <a:spcPct val="0"/>
        </a:spcBef>
        <a:spcAft>
          <a:spcPct val="0"/>
        </a:spcAft>
        <a:defRPr sz="4765">
          <a:solidFill>
            <a:schemeClr val="tx1"/>
          </a:solidFill>
          <a:latin typeface="Calibri" panose="020F0502020204030204" pitchFamily="34" charset="0"/>
          <a:ea typeface="宋体" panose="02010600030101010101" pitchFamily="2" charset="-122"/>
        </a:defRPr>
      </a:lvl6pPr>
      <a:lvl7pPr marL="990600" algn="ctr" rtl="0" eaLnBrk="1" fontAlgn="base" hangingPunct="1">
        <a:spcBef>
          <a:spcPct val="0"/>
        </a:spcBef>
        <a:spcAft>
          <a:spcPct val="0"/>
        </a:spcAft>
        <a:defRPr sz="4765">
          <a:solidFill>
            <a:schemeClr val="tx1"/>
          </a:solidFill>
          <a:latin typeface="Calibri" panose="020F0502020204030204" pitchFamily="34" charset="0"/>
          <a:ea typeface="宋体" panose="02010600030101010101" pitchFamily="2" charset="-122"/>
        </a:defRPr>
      </a:lvl7pPr>
      <a:lvl8pPr marL="1485900" algn="ctr" rtl="0" eaLnBrk="1" fontAlgn="base" hangingPunct="1">
        <a:spcBef>
          <a:spcPct val="0"/>
        </a:spcBef>
        <a:spcAft>
          <a:spcPct val="0"/>
        </a:spcAft>
        <a:defRPr sz="4765">
          <a:solidFill>
            <a:schemeClr val="tx1"/>
          </a:solidFill>
          <a:latin typeface="Calibri" panose="020F0502020204030204" pitchFamily="34" charset="0"/>
          <a:ea typeface="宋体" panose="02010600030101010101" pitchFamily="2" charset="-122"/>
        </a:defRPr>
      </a:lvl8pPr>
      <a:lvl9pPr marL="1981200" algn="ctr" rtl="0" eaLnBrk="1" fontAlgn="base" hangingPunct="1">
        <a:spcBef>
          <a:spcPct val="0"/>
        </a:spcBef>
        <a:spcAft>
          <a:spcPct val="0"/>
        </a:spcAft>
        <a:defRPr sz="4765">
          <a:solidFill>
            <a:schemeClr val="tx1"/>
          </a:solidFill>
          <a:latin typeface="Calibri" panose="020F0502020204030204" pitchFamily="34" charset="0"/>
          <a:ea typeface="宋体" panose="02010600030101010101" pitchFamily="2" charset="-122"/>
        </a:defRPr>
      </a:lvl9pPr>
    </p:titleStyle>
    <p:body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724150" indent="-247650" algn="l" defTabSz="990600" rtl="0" eaLnBrk="1" latinLnBrk="0" hangingPunct="1">
        <a:spcBef>
          <a:spcPct val="20000"/>
        </a:spcBef>
        <a:buFont typeface="Arial" panose="020B0604020202020204" pitchFamily="34" charset="0"/>
        <a:buChar char="•"/>
        <a:defRPr sz="2165" kern="1200">
          <a:solidFill>
            <a:schemeClr val="tx1"/>
          </a:solidFill>
          <a:latin typeface="+mn-lt"/>
          <a:ea typeface="+mn-ea"/>
          <a:cs typeface="+mn-cs"/>
        </a:defRPr>
      </a:lvl6pPr>
      <a:lvl7pPr marL="3219450" indent="-247650" algn="l" defTabSz="990600" rtl="0" eaLnBrk="1" latinLnBrk="0" hangingPunct="1">
        <a:spcBef>
          <a:spcPct val="20000"/>
        </a:spcBef>
        <a:buFont typeface="Arial" panose="020B0604020202020204" pitchFamily="34" charset="0"/>
        <a:buChar char="•"/>
        <a:defRPr sz="2165" kern="1200">
          <a:solidFill>
            <a:schemeClr val="tx1"/>
          </a:solidFill>
          <a:latin typeface="+mn-lt"/>
          <a:ea typeface="+mn-ea"/>
          <a:cs typeface="+mn-cs"/>
        </a:defRPr>
      </a:lvl7pPr>
      <a:lvl8pPr marL="3714750" indent="-247650" algn="l" defTabSz="990600" rtl="0" eaLnBrk="1" latinLnBrk="0" hangingPunct="1">
        <a:spcBef>
          <a:spcPct val="20000"/>
        </a:spcBef>
        <a:buFont typeface="Arial" panose="020B0604020202020204" pitchFamily="34" charset="0"/>
        <a:buChar char="•"/>
        <a:defRPr sz="2165" kern="1200">
          <a:solidFill>
            <a:schemeClr val="tx1"/>
          </a:solidFill>
          <a:latin typeface="+mn-lt"/>
          <a:ea typeface="+mn-ea"/>
          <a:cs typeface="+mn-cs"/>
        </a:defRPr>
      </a:lvl8pPr>
      <a:lvl9pPr marL="4210050" indent="-247650" algn="l" defTabSz="990600" rtl="0" eaLnBrk="1" latinLnBrk="0" hangingPunct="1">
        <a:spcBef>
          <a:spcPct val="20000"/>
        </a:spcBef>
        <a:buFont typeface="Arial" panose="020B0604020202020204" pitchFamily="34" charset="0"/>
        <a:buChar char="•"/>
        <a:defRPr sz="2165" kern="1200">
          <a:solidFill>
            <a:schemeClr val="tx1"/>
          </a:solidFill>
          <a:latin typeface="+mn-lt"/>
          <a:ea typeface="+mn-ea"/>
          <a:cs typeface="+mn-cs"/>
        </a:defRPr>
      </a:lvl9pPr>
    </p:bodyStyle>
    <p:otherStyle>
      <a:defPPr>
        <a:defRPr lang="zh-CN"/>
      </a:defPPr>
      <a:lvl1pPr marL="0" algn="l" defTabSz="990600" rtl="0" eaLnBrk="1" latinLnBrk="0" hangingPunct="1">
        <a:defRPr sz="1950" kern="1200">
          <a:solidFill>
            <a:schemeClr val="tx1"/>
          </a:solidFill>
          <a:latin typeface="+mn-lt"/>
          <a:ea typeface="+mn-ea"/>
          <a:cs typeface="+mn-cs"/>
        </a:defRPr>
      </a:lvl1pPr>
      <a:lvl2pPr marL="495300" algn="l" defTabSz="990600" rtl="0" eaLnBrk="1" latinLnBrk="0" hangingPunct="1">
        <a:defRPr sz="1950" kern="1200">
          <a:solidFill>
            <a:schemeClr val="tx1"/>
          </a:solidFill>
          <a:latin typeface="+mn-lt"/>
          <a:ea typeface="+mn-ea"/>
          <a:cs typeface="+mn-cs"/>
        </a:defRPr>
      </a:lvl2pPr>
      <a:lvl3pPr marL="990600" algn="l" defTabSz="990600" rtl="0" eaLnBrk="1" latinLnBrk="0" hangingPunct="1">
        <a:defRPr sz="1950" kern="1200">
          <a:solidFill>
            <a:schemeClr val="tx1"/>
          </a:solidFill>
          <a:latin typeface="+mn-lt"/>
          <a:ea typeface="+mn-ea"/>
          <a:cs typeface="+mn-cs"/>
        </a:defRPr>
      </a:lvl3pPr>
      <a:lvl4pPr marL="1485900" algn="l" defTabSz="990600" rtl="0" eaLnBrk="1" latinLnBrk="0" hangingPunct="1">
        <a:defRPr sz="1950" kern="1200">
          <a:solidFill>
            <a:schemeClr val="tx1"/>
          </a:solidFill>
          <a:latin typeface="+mn-lt"/>
          <a:ea typeface="+mn-ea"/>
          <a:cs typeface="+mn-cs"/>
        </a:defRPr>
      </a:lvl4pPr>
      <a:lvl5pPr marL="1981200" algn="l" defTabSz="990600" rtl="0" eaLnBrk="1" latinLnBrk="0" hangingPunct="1">
        <a:defRPr sz="1950" kern="1200">
          <a:solidFill>
            <a:schemeClr val="tx1"/>
          </a:solidFill>
          <a:latin typeface="+mn-lt"/>
          <a:ea typeface="+mn-ea"/>
          <a:cs typeface="+mn-cs"/>
        </a:defRPr>
      </a:lvl5pPr>
      <a:lvl6pPr marL="2476500" algn="l" defTabSz="990600" rtl="0" eaLnBrk="1" latinLnBrk="0" hangingPunct="1">
        <a:defRPr sz="1950" kern="1200">
          <a:solidFill>
            <a:schemeClr val="tx1"/>
          </a:solidFill>
          <a:latin typeface="+mn-lt"/>
          <a:ea typeface="+mn-ea"/>
          <a:cs typeface="+mn-cs"/>
        </a:defRPr>
      </a:lvl6pPr>
      <a:lvl7pPr marL="2971800" algn="l" defTabSz="990600" rtl="0" eaLnBrk="1" latinLnBrk="0" hangingPunct="1">
        <a:defRPr sz="1950" kern="1200">
          <a:solidFill>
            <a:schemeClr val="tx1"/>
          </a:solidFill>
          <a:latin typeface="+mn-lt"/>
          <a:ea typeface="+mn-ea"/>
          <a:cs typeface="+mn-cs"/>
        </a:defRPr>
      </a:lvl7pPr>
      <a:lvl8pPr marL="3467100" algn="l" defTabSz="990600" rtl="0" eaLnBrk="1" latinLnBrk="0" hangingPunct="1">
        <a:defRPr sz="1950" kern="1200">
          <a:solidFill>
            <a:schemeClr val="tx1"/>
          </a:solidFill>
          <a:latin typeface="+mn-lt"/>
          <a:ea typeface="+mn-ea"/>
          <a:cs typeface="+mn-cs"/>
        </a:defRPr>
      </a:lvl8pPr>
      <a:lvl9pPr marL="3962400" algn="l" defTabSz="990600" rtl="0" eaLnBrk="1" latinLnBrk="0" hangingPunct="1">
        <a:defRPr sz="19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oleObject" Target="../embeddings/Workbook1.xls"/></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5.jpeg"/><Relationship Id="rId1" Type="http://schemas.openxmlformats.org/officeDocument/2006/relationships/hyperlink" Target="http://www.kongfz.com/bookstore/6152/book_7650365.html"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图片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642938"/>
            <a:ext cx="99060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ctrTitle" idx="4294967295"/>
          </p:nvPr>
        </p:nvSpPr>
        <p:spPr>
          <a:xfrm>
            <a:off x="135434" y="1224657"/>
            <a:ext cx="9635133" cy="1288554"/>
          </a:xfrm>
        </p:spPr>
        <p:txBody>
          <a:bodyPr/>
          <a:lstStyle/>
          <a:p>
            <a:pPr algn="ctr">
              <a:defRPr/>
            </a:pPr>
            <a:br>
              <a:rPr lang="en-US" altLang="zh-CN" sz="3250" dirty="0">
                <a:latin typeface="黑体" panose="02010609060101010101" pitchFamily="49" charset="-122"/>
                <a:ea typeface="黑体" panose="02010609060101010101" pitchFamily="49" charset="-122"/>
              </a:rPr>
            </a:br>
            <a:br>
              <a:rPr lang="en-US" altLang="zh-CN" sz="3250" dirty="0">
                <a:latin typeface="黑体" panose="02010609060101010101" pitchFamily="49" charset="-122"/>
                <a:ea typeface="黑体" panose="02010609060101010101" pitchFamily="49" charset="-122"/>
              </a:rPr>
            </a:br>
            <a:br>
              <a:rPr lang="en-US" altLang="zh-CN" sz="3250" dirty="0">
                <a:latin typeface="黑体" panose="02010609060101010101" pitchFamily="49" charset="-122"/>
                <a:ea typeface="黑体" panose="02010609060101010101" pitchFamily="49" charset="-122"/>
              </a:rPr>
            </a:br>
            <a:br>
              <a:rPr lang="en-US" altLang="zh-CN" sz="3250" dirty="0">
                <a:latin typeface="黑体" panose="02010609060101010101" pitchFamily="49" charset="-122"/>
                <a:ea typeface="黑体" panose="02010609060101010101" pitchFamily="49" charset="-122"/>
              </a:rPr>
            </a:br>
            <a:br>
              <a:rPr lang="en-US" altLang="zh-CN" sz="3250" dirty="0">
                <a:latin typeface="黑体" panose="02010609060101010101" pitchFamily="49" charset="-122"/>
                <a:ea typeface="黑体" panose="02010609060101010101" pitchFamily="49" charset="-122"/>
              </a:rPr>
            </a:br>
            <a:r>
              <a:rPr lang="zh-CN" altLang="en-US" sz="4390" dirty="0">
                <a:solidFill>
                  <a:srgbClr val="FF0000"/>
                </a:solidFill>
                <a:latin typeface="黑体" panose="02010609060101010101" pitchFamily="49" charset="-122"/>
                <a:ea typeface="黑体" panose="02010609060101010101" pitchFamily="49" charset="-122"/>
              </a:rPr>
              <a:t>“思想道德与法治”课</a:t>
            </a:r>
            <a:br>
              <a:rPr lang="en-US" altLang="zh-CN" sz="4390" dirty="0">
                <a:solidFill>
                  <a:srgbClr val="FF0000"/>
                </a:solidFill>
                <a:latin typeface="黑体" panose="02010609060101010101" pitchFamily="49" charset="-122"/>
                <a:ea typeface="黑体" panose="02010609060101010101" pitchFamily="49" charset="-122"/>
              </a:rPr>
            </a:br>
            <a:r>
              <a:rPr lang="en-US" altLang="zh-CN" sz="4390" dirty="0">
                <a:solidFill>
                  <a:srgbClr val="FF0000"/>
                </a:solidFill>
                <a:latin typeface="黑体" panose="02010609060101010101" pitchFamily="49" charset="-122"/>
                <a:ea typeface="黑体" panose="02010609060101010101" pitchFamily="49" charset="-122"/>
              </a:rPr>
              <a:t>  </a:t>
            </a:r>
            <a:r>
              <a:rPr lang="zh-CN" altLang="en-US" sz="4390" dirty="0">
                <a:solidFill>
                  <a:srgbClr val="FF0000"/>
                </a:solidFill>
                <a:latin typeface="黑体" panose="02010609060101010101" pitchFamily="49" charset="-122"/>
                <a:ea typeface="黑体" panose="02010609060101010101" pitchFamily="49" charset="-122"/>
              </a:rPr>
              <a:t>专题教学课件（</a:t>
            </a:r>
            <a:r>
              <a:rPr lang="en-US" altLang="zh-CN" sz="4390" dirty="0">
                <a:solidFill>
                  <a:srgbClr val="FF0000"/>
                </a:solidFill>
                <a:latin typeface="黑体" panose="02010609060101010101" pitchFamily="49" charset="-122"/>
                <a:ea typeface="黑体" panose="02010609060101010101" pitchFamily="49" charset="-122"/>
              </a:rPr>
              <a:t>2021</a:t>
            </a:r>
            <a:r>
              <a:rPr lang="zh-CN" altLang="en-US" sz="4390" dirty="0">
                <a:solidFill>
                  <a:srgbClr val="FF0000"/>
                </a:solidFill>
                <a:latin typeface="黑体" panose="02010609060101010101" pitchFamily="49" charset="-122"/>
                <a:ea typeface="黑体" panose="02010609060101010101" pitchFamily="49" charset="-122"/>
              </a:rPr>
              <a:t>年版）</a:t>
            </a:r>
            <a:br>
              <a:rPr lang="en-US" altLang="zh-CN" sz="3250" dirty="0">
                <a:latin typeface="黑体" panose="02010609060101010101" pitchFamily="49" charset="-122"/>
                <a:ea typeface="黑体" panose="02010609060101010101" pitchFamily="49" charset="-122"/>
              </a:rPr>
            </a:br>
            <a:br>
              <a:rPr lang="en-US" altLang="zh-CN" sz="3250" dirty="0">
                <a:latin typeface="黑体" panose="02010609060101010101" pitchFamily="49" charset="-122"/>
                <a:ea typeface="黑体" panose="02010609060101010101" pitchFamily="49" charset="-122"/>
              </a:rPr>
            </a:br>
            <a:br>
              <a:rPr lang="en-US" altLang="zh-CN" sz="3250" dirty="0">
                <a:latin typeface="黑体" panose="02010609060101010101" pitchFamily="49" charset="-122"/>
                <a:ea typeface="黑体" panose="02010609060101010101" pitchFamily="49" charset="-122"/>
              </a:rPr>
            </a:br>
            <a:r>
              <a:rPr lang="zh-CN" altLang="en-US" sz="2275" dirty="0">
                <a:latin typeface="黑体" panose="02010609060101010101" pitchFamily="49" charset="-122"/>
                <a:ea typeface="黑体" panose="02010609060101010101" pitchFamily="49" charset="-122"/>
              </a:rPr>
              <a:t>同济大学“思想道德修养与法律基础”课专题教学研究团队</a:t>
            </a:r>
            <a:br>
              <a:rPr lang="en-US" altLang="zh-CN" sz="2275" dirty="0">
                <a:latin typeface="黑体" panose="02010609060101010101" pitchFamily="49" charset="-122"/>
                <a:ea typeface="黑体" panose="02010609060101010101" pitchFamily="49" charset="-122"/>
              </a:rPr>
            </a:br>
            <a:r>
              <a:rPr lang="zh-CN" altLang="en-US" sz="2275" dirty="0">
                <a:latin typeface="黑体" panose="02010609060101010101" pitchFamily="49" charset="-122"/>
                <a:ea typeface="黑体" panose="02010609060101010101" pitchFamily="49" charset="-122"/>
              </a:rPr>
              <a:t>上海高校“思想道德修养与法律基础”课分教学指导委员会</a:t>
            </a:r>
            <a:endParaRPr lang="zh-CN" altLang="en-US" sz="2275" b="0"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transition spd="slow" advClick="0" advTm="15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4"/>
          <p:cNvSpPr/>
          <p:nvPr/>
        </p:nvSpPr>
        <p:spPr>
          <a:xfrm>
            <a:off x="849313" y="5516563"/>
            <a:ext cx="1581150" cy="174625"/>
          </a:xfrm>
          <a:custGeom>
            <a:avLst/>
            <a:gdLst>
              <a:gd name="txL" fmla="*/ 0 w 21600"/>
              <a:gd name="txT" fmla="*/ 0 h 21600"/>
              <a:gd name="txR" fmla="*/ 21600 w 21600"/>
              <a:gd name="txB" fmla="*/ 216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20483" name="AutoShape 3"/>
          <p:cNvSpPr/>
          <p:nvPr/>
        </p:nvSpPr>
        <p:spPr>
          <a:xfrm>
            <a:off x="925513" y="2198688"/>
            <a:ext cx="1579562" cy="174625"/>
          </a:xfrm>
          <a:custGeom>
            <a:avLst/>
            <a:gdLst>
              <a:gd name="txL" fmla="*/ 0 w 21600"/>
              <a:gd name="txT" fmla="*/ 0 h 21600"/>
              <a:gd name="txR" fmla="*/ 21600 w 21600"/>
              <a:gd name="txB" fmla="*/ 216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20484" name="AutoShape 5"/>
          <p:cNvSpPr/>
          <p:nvPr/>
        </p:nvSpPr>
        <p:spPr>
          <a:xfrm>
            <a:off x="903288" y="3182938"/>
            <a:ext cx="1579562" cy="174625"/>
          </a:xfrm>
          <a:custGeom>
            <a:avLst/>
            <a:gdLst>
              <a:gd name="txL" fmla="*/ 0 w 21600"/>
              <a:gd name="txT" fmla="*/ 0 h 21600"/>
              <a:gd name="txR" fmla="*/ 21600 w 21600"/>
              <a:gd name="txB" fmla="*/ 216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20485" name="AutoShape 5"/>
          <p:cNvSpPr/>
          <p:nvPr/>
        </p:nvSpPr>
        <p:spPr>
          <a:xfrm>
            <a:off x="901700" y="4246563"/>
            <a:ext cx="1579563" cy="176212"/>
          </a:xfrm>
          <a:custGeom>
            <a:avLst/>
            <a:gdLst>
              <a:gd name="txL" fmla="*/ 0 w 21600"/>
              <a:gd name="txT" fmla="*/ 0 h 21600"/>
              <a:gd name="txR" fmla="*/ 21600 w 21600"/>
              <a:gd name="txB" fmla="*/ 216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20486" name="AutoShape 5"/>
          <p:cNvSpPr/>
          <p:nvPr/>
        </p:nvSpPr>
        <p:spPr>
          <a:xfrm>
            <a:off x="5235575" y="2636838"/>
            <a:ext cx="1581150" cy="174625"/>
          </a:xfrm>
          <a:custGeom>
            <a:avLst/>
            <a:gdLst>
              <a:gd name="txL" fmla="*/ 0 w 21600"/>
              <a:gd name="txT" fmla="*/ 0 h 21600"/>
              <a:gd name="txR" fmla="*/ 21600 w 21600"/>
              <a:gd name="txB" fmla="*/ 216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20487" name="AutoShape 10"/>
          <p:cNvSpPr/>
          <p:nvPr/>
        </p:nvSpPr>
        <p:spPr>
          <a:xfrm>
            <a:off x="2614613" y="2039938"/>
            <a:ext cx="192087" cy="569912"/>
          </a:xfrm>
          <a:prstGeom prst="leftBrace">
            <a:avLst>
              <a:gd name="adj1" fmla="val 11414"/>
              <a:gd name="adj2" fmla="val 50000"/>
            </a:avLst>
          </a:prstGeom>
          <a:no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0488" name="AutoShape 13"/>
          <p:cNvSpPr/>
          <p:nvPr/>
        </p:nvSpPr>
        <p:spPr>
          <a:xfrm>
            <a:off x="2984500" y="2441575"/>
            <a:ext cx="1543050" cy="290513"/>
          </a:xfrm>
          <a:prstGeom prst="roundRect">
            <a:avLst>
              <a:gd name="adj" fmla="val 16667"/>
            </a:avLst>
          </a:prstGeom>
          <a:solidFill>
            <a:srgbClr val="CCFFCC"/>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社会理想</a:t>
            </a:r>
            <a:endParaRPr lang="zh-CN" altLang="zh-CN" b="1" dirty="0">
              <a:latin typeface="Arial" panose="020B0604020202020204" pitchFamily="34" charset="0"/>
              <a:ea typeface="华文行楷" panose="02010800040101010101" pitchFamily="2" charset="-122"/>
            </a:endParaRPr>
          </a:p>
        </p:txBody>
      </p:sp>
      <p:sp>
        <p:nvSpPr>
          <p:cNvPr id="20" name="AutoShape 12"/>
          <p:cNvSpPr>
            <a:spLocks noGrp="1" noChangeArrowheads="1"/>
          </p:cNvSpPr>
          <p:nvPr>
            <p:ph type="title"/>
          </p:nvPr>
        </p:nvSpPr>
        <p:spPr>
          <a:xfrm>
            <a:off x="2984500" y="1892300"/>
            <a:ext cx="1543050" cy="288925"/>
          </a:xfrm>
          <a:prstGeom prst="roundRect">
            <a:avLst>
              <a:gd name="adj" fmla="val 16667"/>
            </a:avLst>
          </a:prstGeom>
          <a:solidFill>
            <a:srgbClr val="FFFF99"/>
          </a:solidFill>
          <a:ln>
            <a:solidFill>
              <a:schemeClr val="tx1"/>
            </a:solidFill>
          </a:ln>
        </p:spPr>
        <p:txBody>
          <a:bodyPr vert="horz" wrap="none" lIns="74295" tIns="37148" rIns="74295" bIns="37148" numCol="1" anchor="ctr" anchorCtr="0" compatLnSpc="1">
            <a:normAutofit fontScale="90000"/>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zh-CN" sz="1950" b="1" i="0" u="none" strike="noStrike" kern="1200" cap="none" spc="0" normalizeH="0" baseline="0" noProof="0" dirty="0">
                <a:ln>
                  <a:noFill/>
                </a:ln>
                <a:solidFill>
                  <a:schemeClr val="tx1"/>
                </a:solidFill>
                <a:effectLst/>
                <a:uLnTx/>
                <a:uFillTx/>
                <a:latin typeface="Arial" panose="020B0604020202020204" pitchFamily="34" charset="0"/>
                <a:ea typeface="华文行楷" panose="02010800040101010101" pitchFamily="2" charset="-122"/>
                <a:cs typeface="+mj-cs"/>
              </a:rPr>
              <a:t>个人理想</a:t>
            </a:r>
            <a:endParaRPr kumimoji="0" lang="zh-CN" altLang="zh-CN" sz="1950" b="1" i="0" u="none" strike="noStrike" kern="1200" cap="none" spc="0" normalizeH="0" baseline="0" noProof="0" dirty="0">
              <a:ln>
                <a:noFill/>
              </a:ln>
              <a:solidFill>
                <a:schemeClr val="tx1"/>
              </a:solidFill>
              <a:effectLst/>
              <a:uLnTx/>
              <a:uFillTx/>
              <a:latin typeface="Arial" panose="020B0604020202020204" pitchFamily="34" charset="0"/>
              <a:ea typeface="华文行楷" panose="02010800040101010101" pitchFamily="2" charset="-122"/>
              <a:cs typeface="+mj-cs"/>
            </a:endParaRPr>
          </a:p>
        </p:txBody>
      </p:sp>
      <p:sp>
        <p:nvSpPr>
          <p:cNvPr id="20490" name="AutoShape 14"/>
          <p:cNvSpPr/>
          <p:nvPr/>
        </p:nvSpPr>
        <p:spPr>
          <a:xfrm>
            <a:off x="3014663" y="2806700"/>
            <a:ext cx="1512887" cy="319088"/>
          </a:xfrm>
          <a:prstGeom prst="roundRect">
            <a:avLst>
              <a:gd name="adj" fmla="val 16667"/>
            </a:avLst>
          </a:prstGeom>
          <a:solidFill>
            <a:srgbClr val="FFFF99"/>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科学理想</a:t>
            </a:r>
            <a:endParaRPr lang="zh-CN" altLang="zh-CN" b="1" dirty="0">
              <a:latin typeface="Arial" panose="020B0604020202020204" pitchFamily="34" charset="0"/>
              <a:ea typeface="华文行楷" panose="02010800040101010101" pitchFamily="2" charset="-122"/>
            </a:endParaRPr>
          </a:p>
        </p:txBody>
      </p:sp>
      <p:sp>
        <p:nvSpPr>
          <p:cNvPr id="20491" name="AutoShape 15"/>
          <p:cNvSpPr/>
          <p:nvPr/>
        </p:nvSpPr>
        <p:spPr>
          <a:xfrm>
            <a:off x="2984500" y="3382963"/>
            <a:ext cx="1543050" cy="285750"/>
          </a:xfrm>
          <a:prstGeom prst="roundRect">
            <a:avLst>
              <a:gd name="adj" fmla="val 16667"/>
            </a:avLst>
          </a:prstGeom>
          <a:solidFill>
            <a:srgbClr val="CCFFCC"/>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 非科学理想</a:t>
            </a:r>
            <a:endParaRPr lang="zh-CN" altLang="zh-CN" b="1" dirty="0">
              <a:latin typeface="Arial" panose="020B0604020202020204" pitchFamily="34" charset="0"/>
              <a:ea typeface="华文行楷" panose="02010800040101010101" pitchFamily="2" charset="-122"/>
            </a:endParaRPr>
          </a:p>
        </p:txBody>
      </p:sp>
      <p:sp>
        <p:nvSpPr>
          <p:cNvPr id="20492" name="AutoShape 19"/>
          <p:cNvSpPr/>
          <p:nvPr/>
        </p:nvSpPr>
        <p:spPr>
          <a:xfrm>
            <a:off x="2984500" y="3927475"/>
            <a:ext cx="1543050" cy="290513"/>
          </a:xfrm>
          <a:prstGeom prst="roundRect">
            <a:avLst>
              <a:gd name="adj" fmla="val 16667"/>
            </a:avLst>
          </a:prstGeom>
          <a:solidFill>
            <a:srgbClr val="FFFF99"/>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崇高理想</a:t>
            </a:r>
            <a:endParaRPr lang="zh-CN" altLang="zh-CN" b="1" dirty="0">
              <a:latin typeface="Arial" panose="020B0604020202020204" pitchFamily="34" charset="0"/>
              <a:ea typeface="华文行楷" panose="02010800040101010101" pitchFamily="2" charset="-122"/>
            </a:endParaRPr>
          </a:p>
        </p:txBody>
      </p:sp>
      <p:sp>
        <p:nvSpPr>
          <p:cNvPr id="20493" name="AutoShape 20"/>
          <p:cNvSpPr/>
          <p:nvPr/>
        </p:nvSpPr>
        <p:spPr>
          <a:xfrm>
            <a:off x="2984500" y="4406900"/>
            <a:ext cx="1543050" cy="339725"/>
          </a:xfrm>
          <a:prstGeom prst="roundRect">
            <a:avLst>
              <a:gd name="adj" fmla="val 16667"/>
            </a:avLst>
          </a:prstGeom>
          <a:solidFill>
            <a:srgbClr val="CCFFCC"/>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一般理想</a:t>
            </a:r>
            <a:endParaRPr lang="zh-CN" altLang="zh-CN" b="1" dirty="0">
              <a:latin typeface="Arial" panose="020B0604020202020204" pitchFamily="34" charset="0"/>
              <a:ea typeface="华文行楷" panose="02010800040101010101" pitchFamily="2" charset="-122"/>
            </a:endParaRPr>
          </a:p>
        </p:txBody>
      </p:sp>
      <p:sp>
        <p:nvSpPr>
          <p:cNvPr id="20494" name="AutoShape 22"/>
          <p:cNvSpPr/>
          <p:nvPr/>
        </p:nvSpPr>
        <p:spPr>
          <a:xfrm>
            <a:off x="2984500" y="5153025"/>
            <a:ext cx="1539875" cy="319088"/>
          </a:xfrm>
          <a:prstGeom prst="roundRect">
            <a:avLst>
              <a:gd name="adj" fmla="val 16667"/>
            </a:avLst>
          </a:prstGeom>
          <a:solidFill>
            <a:srgbClr val="FFFF99"/>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长远理想</a:t>
            </a:r>
            <a:endParaRPr lang="zh-CN" altLang="zh-CN" b="1" dirty="0">
              <a:latin typeface="Arial" panose="020B0604020202020204" pitchFamily="34" charset="0"/>
              <a:ea typeface="华文行楷" panose="02010800040101010101" pitchFamily="2" charset="-122"/>
            </a:endParaRPr>
          </a:p>
        </p:txBody>
      </p:sp>
      <p:sp>
        <p:nvSpPr>
          <p:cNvPr id="20495" name="AutoShape 23"/>
          <p:cNvSpPr/>
          <p:nvPr/>
        </p:nvSpPr>
        <p:spPr>
          <a:xfrm>
            <a:off x="2984500" y="5735638"/>
            <a:ext cx="1543050" cy="285750"/>
          </a:xfrm>
          <a:prstGeom prst="roundRect">
            <a:avLst>
              <a:gd name="adj" fmla="val 16667"/>
            </a:avLst>
          </a:prstGeom>
          <a:solidFill>
            <a:srgbClr val="CCFFCC"/>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近期理想</a:t>
            </a:r>
            <a:endParaRPr lang="zh-CN" altLang="zh-CN" b="1" dirty="0">
              <a:latin typeface="Arial" panose="020B0604020202020204" pitchFamily="34" charset="0"/>
              <a:ea typeface="华文行楷" panose="02010800040101010101" pitchFamily="2" charset="-122"/>
            </a:endParaRPr>
          </a:p>
        </p:txBody>
      </p:sp>
      <p:sp>
        <p:nvSpPr>
          <p:cNvPr id="20496" name="AutoShape 24"/>
          <p:cNvSpPr/>
          <p:nvPr/>
        </p:nvSpPr>
        <p:spPr>
          <a:xfrm>
            <a:off x="7281863" y="2247900"/>
            <a:ext cx="1474787" cy="354013"/>
          </a:xfrm>
          <a:prstGeom prst="roundRect">
            <a:avLst>
              <a:gd name="adj" fmla="val 16667"/>
            </a:avLst>
          </a:prstGeom>
          <a:solidFill>
            <a:srgbClr val="FFCC99"/>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道德理想</a:t>
            </a:r>
            <a:endParaRPr lang="zh-CN" altLang="zh-CN" b="1" dirty="0">
              <a:latin typeface="Arial" panose="020B0604020202020204" pitchFamily="34" charset="0"/>
              <a:ea typeface="华文行楷" panose="02010800040101010101" pitchFamily="2" charset="-122"/>
            </a:endParaRPr>
          </a:p>
        </p:txBody>
      </p:sp>
      <p:sp>
        <p:nvSpPr>
          <p:cNvPr id="20497" name="AutoShape 26"/>
          <p:cNvSpPr/>
          <p:nvPr/>
        </p:nvSpPr>
        <p:spPr>
          <a:xfrm>
            <a:off x="7281863" y="3394075"/>
            <a:ext cx="1479550" cy="373063"/>
          </a:xfrm>
          <a:prstGeom prst="roundRect">
            <a:avLst>
              <a:gd name="adj" fmla="val 16667"/>
            </a:avLst>
          </a:prstGeom>
          <a:solidFill>
            <a:srgbClr val="FFFF99"/>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生活理想</a:t>
            </a:r>
            <a:endParaRPr lang="zh-CN" altLang="zh-CN" b="1" dirty="0">
              <a:latin typeface="Arial" panose="020B0604020202020204" pitchFamily="34" charset="0"/>
              <a:ea typeface="华文行楷" panose="02010800040101010101" pitchFamily="2" charset="-122"/>
            </a:endParaRPr>
          </a:p>
        </p:txBody>
      </p:sp>
      <p:sp>
        <p:nvSpPr>
          <p:cNvPr id="20498" name="AutoShape 27"/>
          <p:cNvSpPr/>
          <p:nvPr/>
        </p:nvSpPr>
        <p:spPr>
          <a:xfrm>
            <a:off x="7281863" y="1697038"/>
            <a:ext cx="1474787" cy="341312"/>
          </a:xfrm>
          <a:prstGeom prst="roundRect">
            <a:avLst>
              <a:gd name="adj" fmla="val 16667"/>
            </a:avLst>
          </a:prstGeom>
          <a:solidFill>
            <a:srgbClr val="CCFFCC"/>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职业理想</a:t>
            </a:r>
            <a:endParaRPr lang="zh-CN" altLang="zh-CN" b="1" dirty="0">
              <a:latin typeface="Arial" panose="020B0604020202020204" pitchFamily="34" charset="0"/>
              <a:ea typeface="华文行楷" panose="02010800040101010101" pitchFamily="2" charset="-122"/>
            </a:endParaRPr>
          </a:p>
        </p:txBody>
      </p:sp>
      <p:sp>
        <p:nvSpPr>
          <p:cNvPr id="20499" name="AutoShape 25"/>
          <p:cNvSpPr/>
          <p:nvPr/>
        </p:nvSpPr>
        <p:spPr>
          <a:xfrm>
            <a:off x="7281863" y="2811463"/>
            <a:ext cx="1479550" cy="363537"/>
          </a:xfrm>
          <a:prstGeom prst="roundRect">
            <a:avLst>
              <a:gd name="adj" fmla="val 16667"/>
            </a:avLst>
          </a:prstGeom>
          <a:solidFill>
            <a:srgbClr val="99CCFF"/>
          </a:solidFill>
          <a:ln w="9525" cap="flat" cmpd="sng">
            <a:solidFill>
              <a:schemeClr val="tx1"/>
            </a:solidFill>
            <a:prstDash val="solid"/>
            <a:headEnd type="none" w="med" len="med"/>
            <a:tailEnd type="none" w="med" len="med"/>
          </a:ln>
        </p:spPr>
        <p:txBody>
          <a:bodyPr wrap="none" anchor="ctr"/>
          <a:lstStyle/>
          <a:p>
            <a:pPr algn="ctr"/>
            <a:r>
              <a:rPr lang="zh-CN" altLang="zh-CN" b="1" dirty="0">
                <a:latin typeface="Arial" panose="020B0604020202020204" pitchFamily="34" charset="0"/>
                <a:ea typeface="华文行楷" panose="02010800040101010101" pitchFamily="2" charset="-122"/>
              </a:rPr>
              <a:t>社会理想</a:t>
            </a:r>
            <a:endParaRPr lang="zh-CN" altLang="zh-CN" b="1" dirty="0">
              <a:latin typeface="Arial" panose="020B0604020202020204" pitchFamily="34" charset="0"/>
              <a:ea typeface="华文行楷" panose="02010800040101010101" pitchFamily="2" charset="-122"/>
            </a:endParaRPr>
          </a:p>
        </p:txBody>
      </p:sp>
      <p:sp>
        <p:nvSpPr>
          <p:cNvPr id="20500" name="AutoShape 10"/>
          <p:cNvSpPr/>
          <p:nvPr/>
        </p:nvSpPr>
        <p:spPr>
          <a:xfrm>
            <a:off x="6886575" y="1868488"/>
            <a:ext cx="328613" cy="1712912"/>
          </a:xfrm>
          <a:prstGeom prst="leftBrace">
            <a:avLst>
              <a:gd name="adj1" fmla="val 11366"/>
              <a:gd name="adj2" fmla="val 50000"/>
            </a:avLst>
          </a:prstGeom>
          <a:no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0501" name="Text Box 6"/>
          <p:cNvSpPr txBox="1"/>
          <p:nvPr/>
        </p:nvSpPr>
        <p:spPr>
          <a:xfrm>
            <a:off x="946150" y="1927225"/>
            <a:ext cx="1484313" cy="307975"/>
          </a:xfrm>
          <a:prstGeom prst="rect">
            <a:avLst/>
          </a:prstGeom>
          <a:noFill/>
          <a:ln w="9525">
            <a:noFill/>
          </a:ln>
        </p:spPr>
        <p:txBody>
          <a:bodyPr>
            <a:spAutoFit/>
          </a:bodyPr>
          <a:lstStyle/>
          <a:p>
            <a:pPr>
              <a:spcBef>
                <a:spcPct val="50000"/>
              </a:spcBef>
              <a:buFont typeface="Arial" panose="020B0604020202020204" pitchFamily="34" charset="0"/>
            </a:pPr>
            <a:r>
              <a:rPr lang="zh-CN" altLang="en-US" sz="1400" b="1" dirty="0">
                <a:latin typeface="Tw Cen MT" panose="020B0602020104020603" pitchFamily="34" charset="0"/>
              </a:rPr>
              <a:t>从主体上划分</a:t>
            </a:r>
            <a:endParaRPr lang="zh-CN" altLang="en-US" sz="1400" b="1" dirty="0">
              <a:latin typeface="Tw Cen MT" panose="020B0602020104020603" pitchFamily="34" charset="0"/>
            </a:endParaRPr>
          </a:p>
        </p:txBody>
      </p:sp>
      <p:sp>
        <p:nvSpPr>
          <p:cNvPr id="20502" name="Text Box 7"/>
          <p:cNvSpPr txBox="1"/>
          <p:nvPr/>
        </p:nvSpPr>
        <p:spPr>
          <a:xfrm>
            <a:off x="925513" y="2857500"/>
            <a:ext cx="1417637" cy="307975"/>
          </a:xfrm>
          <a:prstGeom prst="rect">
            <a:avLst/>
          </a:prstGeom>
          <a:noFill/>
          <a:ln w="9525">
            <a:noFill/>
          </a:ln>
        </p:spPr>
        <p:txBody>
          <a:bodyPr>
            <a:spAutoFit/>
          </a:bodyPr>
          <a:lstStyle/>
          <a:p>
            <a:pPr>
              <a:spcBef>
                <a:spcPct val="50000"/>
              </a:spcBef>
              <a:buFont typeface="Arial" panose="020B0604020202020204" pitchFamily="34" charset="0"/>
            </a:pPr>
            <a:r>
              <a:rPr lang="zh-CN" altLang="en-US" sz="1400" b="1" dirty="0">
                <a:latin typeface="Tw Cen MT" panose="020B0602020104020603" pitchFamily="34" charset="0"/>
              </a:rPr>
              <a:t>从性质上划分</a:t>
            </a:r>
            <a:endParaRPr lang="zh-CN" altLang="en-US" sz="1400" b="1" dirty="0">
              <a:latin typeface="Tw Cen MT" panose="020B0602020104020603" pitchFamily="34" charset="0"/>
            </a:endParaRPr>
          </a:p>
        </p:txBody>
      </p:sp>
      <p:sp>
        <p:nvSpPr>
          <p:cNvPr id="20503" name="Text Box 7"/>
          <p:cNvSpPr txBox="1"/>
          <p:nvPr/>
        </p:nvSpPr>
        <p:spPr>
          <a:xfrm>
            <a:off x="946150" y="3905250"/>
            <a:ext cx="1344613" cy="307975"/>
          </a:xfrm>
          <a:prstGeom prst="rect">
            <a:avLst/>
          </a:prstGeom>
          <a:noFill/>
          <a:ln w="9525">
            <a:noFill/>
          </a:ln>
        </p:spPr>
        <p:txBody>
          <a:bodyPr>
            <a:spAutoFit/>
          </a:bodyPr>
          <a:lstStyle/>
          <a:p>
            <a:pPr>
              <a:spcBef>
                <a:spcPct val="50000"/>
              </a:spcBef>
            </a:pPr>
            <a:r>
              <a:rPr lang="zh-CN" altLang="en-US" sz="1400" b="1" dirty="0">
                <a:latin typeface="Tw Cen MT" panose="020B0602020104020603" pitchFamily="34" charset="0"/>
              </a:rPr>
              <a:t>从层次上划分</a:t>
            </a:r>
            <a:endParaRPr lang="zh-CN" altLang="en-US" sz="1400" b="1" dirty="0">
              <a:latin typeface="Tw Cen MT" panose="020B0602020104020603" pitchFamily="34" charset="0"/>
            </a:endParaRPr>
          </a:p>
        </p:txBody>
      </p:sp>
      <p:sp>
        <p:nvSpPr>
          <p:cNvPr id="20504" name="Text Box 7"/>
          <p:cNvSpPr txBox="1"/>
          <p:nvPr/>
        </p:nvSpPr>
        <p:spPr>
          <a:xfrm>
            <a:off x="898525" y="5199063"/>
            <a:ext cx="1401763" cy="317500"/>
          </a:xfrm>
          <a:prstGeom prst="rect">
            <a:avLst/>
          </a:prstGeom>
          <a:noFill/>
          <a:ln w="9525">
            <a:noFill/>
          </a:ln>
        </p:spPr>
        <p:txBody>
          <a:bodyPr>
            <a:spAutoFit/>
          </a:bodyPr>
          <a:lstStyle/>
          <a:p>
            <a:pPr>
              <a:spcBef>
                <a:spcPct val="50000"/>
              </a:spcBef>
            </a:pPr>
            <a:r>
              <a:rPr lang="zh-CN" altLang="en-US" sz="1400" b="1" dirty="0">
                <a:latin typeface="Tw Cen MT" panose="020B0602020104020603" pitchFamily="34" charset="0"/>
              </a:rPr>
              <a:t>从时序上划分</a:t>
            </a:r>
            <a:endParaRPr lang="zh-CN" altLang="en-US" sz="1400" b="1" dirty="0">
              <a:latin typeface="Tw Cen MT" panose="020B0602020104020603" pitchFamily="34" charset="0"/>
            </a:endParaRPr>
          </a:p>
        </p:txBody>
      </p:sp>
      <p:sp>
        <p:nvSpPr>
          <p:cNvPr id="20505" name="Text Box 9"/>
          <p:cNvSpPr txBox="1"/>
          <p:nvPr/>
        </p:nvSpPr>
        <p:spPr>
          <a:xfrm>
            <a:off x="5235575" y="2303463"/>
            <a:ext cx="1346200" cy="307975"/>
          </a:xfrm>
          <a:prstGeom prst="rect">
            <a:avLst/>
          </a:prstGeom>
          <a:noFill/>
          <a:ln w="9525">
            <a:noFill/>
          </a:ln>
        </p:spPr>
        <p:txBody>
          <a:bodyPr>
            <a:spAutoFit/>
          </a:bodyPr>
          <a:lstStyle/>
          <a:p>
            <a:pPr>
              <a:spcBef>
                <a:spcPct val="50000"/>
              </a:spcBef>
              <a:buFont typeface="Arial" panose="020B0604020202020204" pitchFamily="34" charset="0"/>
            </a:pPr>
            <a:r>
              <a:rPr lang="zh-CN" altLang="en-US" sz="1400" b="1" dirty="0">
                <a:latin typeface="Tw Cen MT" panose="020B0602020104020603" pitchFamily="34" charset="0"/>
              </a:rPr>
              <a:t>从内容上划分</a:t>
            </a:r>
            <a:endParaRPr lang="zh-CN" altLang="en-US" sz="1400" b="1" dirty="0">
              <a:latin typeface="Tw Cen MT" panose="020B0602020104020603" pitchFamily="34" charset="0"/>
            </a:endParaRPr>
          </a:p>
        </p:txBody>
      </p:sp>
      <p:sp>
        <p:nvSpPr>
          <p:cNvPr id="20506" name="AutoShape 10"/>
          <p:cNvSpPr/>
          <p:nvPr/>
        </p:nvSpPr>
        <p:spPr>
          <a:xfrm>
            <a:off x="2614613" y="2936875"/>
            <a:ext cx="192087" cy="571500"/>
          </a:xfrm>
          <a:prstGeom prst="leftBrace">
            <a:avLst>
              <a:gd name="adj1" fmla="val 11446"/>
              <a:gd name="adj2" fmla="val 50000"/>
            </a:avLst>
          </a:prstGeom>
          <a:no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0507" name="AutoShape 10"/>
          <p:cNvSpPr/>
          <p:nvPr/>
        </p:nvSpPr>
        <p:spPr>
          <a:xfrm>
            <a:off x="2614613" y="4006850"/>
            <a:ext cx="192087" cy="569913"/>
          </a:xfrm>
          <a:prstGeom prst="leftBrace">
            <a:avLst>
              <a:gd name="adj1" fmla="val 11414"/>
              <a:gd name="adj2" fmla="val 50000"/>
            </a:avLst>
          </a:prstGeom>
          <a:no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0508" name="AutoShape 10"/>
          <p:cNvSpPr/>
          <p:nvPr/>
        </p:nvSpPr>
        <p:spPr>
          <a:xfrm>
            <a:off x="2663825" y="5313363"/>
            <a:ext cx="192088" cy="569912"/>
          </a:xfrm>
          <a:prstGeom prst="leftBrace">
            <a:avLst>
              <a:gd name="adj1" fmla="val 11414"/>
              <a:gd name="adj2" fmla="val 50000"/>
            </a:avLst>
          </a:prstGeom>
          <a:no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0509" name="标题 1"/>
          <p:cNvSpPr txBox="1"/>
          <p:nvPr/>
        </p:nvSpPr>
        <p:spPr>
          <a:xfrm>
            <a:off x="1697038" y="1055688"/>
            <a:ext cx="7119937" cy="654050"/>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eaLnBrk="1" hangingPunct="1">
              <a:spcBef>
                <a:spcPct val="0"/>
              </a:spcBef>
              <a:buFontTx/>
              <a:buNone/>
            </a:pPr>
            <a:r>
              <a:rPr lang="zh-CN" altLang="en-US" sz="2800" b="1" dirty="0">
                <a:latin typeface="黑体" panose="02010609060101010101" pitchFamily="49" charset="-122"/>
                <a:ea typeface="黑体" panose="02010609060101010101" pitchFamily="49" charset="-122"/>
                <a:sym typeface="+mn-ea"/>
              </a:rPr>
              <a:t>理想的类型</a:t>
            </a:r>
            <a:endParaRPr lang="zh-CN" altLang="en-US" sz="2800" b="1" dirty="0">
              <a:latin typeface="宋体" panose="02010600030101010101" pitchFamily="2" charset="-122"/>
              <a:ea typeface="宋体" panose="02010600030101010101" pitchFamily="2" charset="-122"/>
            </a:endParaRPr>
          </a:p>
        </p:txBody>
      </p:sp>
      <p:pic>
        <p:nvPicPr>
          <p:cNvPr id="20510" name="图片 1"/>
          <p:cNvPicPr>
            <a:picLocks noChangeAspect="1"/>
          </p:cNvPicPr>
          <p:nvPr/>
        </p:nvPicPr>
        <p:blipFill>
          <a:blip r:embed="rId1"/>
          <a:stretch>
            <a:fillRect/>
          </a:stretch>
        </p:blipFill>
        <p:spPr>
          <a:xfrm>
            <a:off x="5908675" y="3986213"/>
            <a:ext cx="2884488" cy="2005012"/>
          </a:xfrm>
          <a:prstGeom prst="rect">
            <a:avLst/>
          </a:prstGeom>
          <a:noFill/>
          <a:ln w="9525">
            <a:noFill/>
          </a:ln>
        </p:spPr>
      </p:pic>
      <p:sp>
        <p:nvSpPr>
          <p:cNvPr id="33"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txBox="1"/>
          <p:nvPr/>
        </p:nvSpPr>
        <p:spPr>
          <a:xfrm>
            <a:off x="1697038" y="1055688"/>
            <a:ext cx="7119937" cy="654050"/>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eaLnBrk="1" hangingPunct="1">
              <a:spcBef>
                <a:spcPct val="0"/>
              </a:spcBef>
              <a:buFontTx/>
              <a:buNone/>
            </a:pPr>
            <a:r>
              <a:rPr lang="zh-CN" altLang="en-US" sz="2800" b="1" dirty="0">
                <a:latin typeface="黑体" panose="02010609060101010101" pitchFamily="49" charset="-122"/>
                <a:ea typeface="黑体" panose="02010609060101010101" pitchFamily="49" charset="-122"/>
                <a:sym typeface="+mn-ea"/>
              </a:rPr>
              <a:t>理想的基本特征</a:t>
            </a:r>
            <a:endParaRPr lang="zh-CN" altLang="en-US" sz="2800" b="1" dirty="0">
              <a:latin typeface="宋体" panose="02010600030101010101" pitchFamily="2" charset="-122"/>
              <a:ea typeface="宋体" panose="02010600030101010101" pitchFamily="2" charset="-122"/>
            </a:endParaRPr>
          </a:p>
        </p:txBody>
      </p:sp>
      <p:sp>
        <p:nvSpPr>
          <p:cNvPr id="7" name="椭圆 6"/>
          <p:cNvSpPr/>
          <p:nvPr/>
        </p:nvSpPr>
        <p:spPr>
          <a:xfrm>
            <a:off x="2251075" y="2181225"/>
            <a:ext cx="1793875" cy="952500"/>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lIns="74295" tIns="37148" rIns="74295" bIns="3714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275" b="0" i="0" u="none" strike="noStrike" kern="1200" cap="none" spc="0" normalizeH="0" baseline="0" noProof="0" dirty="0">
                <a:ln>
                  <a:noFill/>
                </a:ln>
                <a:solidFill>
                  <a:schemeClr val="tx1"/>
                </a:solidFill>
                <a:effectLst/>
                <a:uLnTx/>
                <a:uFillTx/>
                <a:latin typeface="+mn-lt"/>
                <a:ea typeface="+mn-ea"/>
                <a:cs typeface="+mn-cs"/>
              </a:rPr>
              <a:t>超越性</a:t>
            </a:r>
            <a:endParaRPr kumimoji="0" lang="zh-CN" altLang="en-US" sz="2275" b="0" i="0" u="none" strike="noStrike" kern="1200" cap="none" spc="0" normalizeH="0" baseline="0" noProof="0" dirty="0">
              <a:ln>
                <a:noFill/>
              </a:ln>
              <a:solidFill>
                <a:schemeClr val="tx1"/>
              </a:solidFill>
              <a:effectLst/>
              <a:uLnTx/>
              <a:uFillTx/>
              <a:latin typeface="+mn-lt"/>
              <a:ea typeface="+mn-ea"/>
              <a:cs typeface="+mn-cs"/>
            </a:endParaRPr>
          </a:p>
        </p:txBody>
      </p:sp>
      <p:sp>
        <p:nvSpPr>
          <p:cNvPr id="8" name="椭圆 7"/>
          <p:cNvSpPr/>
          <p:nvPr/>
        </p:nvSpPr>
        <p:spPr>
          <a:xfrm>
            <a:off x="2251075" y="4583113"/>
            <a:ext cx="1793875" cy="952500"/>
          </a:xfrm>
          <a:prstGeom prst="ellipse">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lIns="74295" tIns="37148" rIns="74295" bIns="3714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275" b="0" i="0" u="none" strike="noStrike" kern="1200" cap="none" spc="0" normalizeH="0" baseline="0" noProof="0" dirty="0">
                <a:ln>
                  <a:noFill/>
                </a:ln>
                <a:solidFill>
                  <a:schemeClr val="tx1"/>
                </a:solidFill>
                <a:effectLst/>
                <a:uLnTx/>
                <a:uFillTx/>
                <a:latin typeface="+mn-lt"/>
                <a:ea typeface="+mn-ea"/>
                <a:cs typeface="+mn-cs"/>
              </a:rPr>
              <a:t>时代性</a:t>
            </a:r>
            <a:endParaRPr kumimoji="0" lang="zh-CN" altLang="en-US" sz="2275" b="0" i="0" u="none" strike="noStrike" kern="1200" cap="none" spc="0" normalizeH="0" baseline="0" noProof="0" dirty="0">
              <a:ln>
                <a:noFill/>
              </a:ln>
              <a:solidFill>
                <a:schemeClr val="tx1"/>
              </a:solidFill>
              <a:effectLst/>
              <a:uLnTx/>
              <a:uFillTx/>
              <a:latin typeface="+mn-lt"/>
              <a:ea typeface="+mn-ea"/>
              <a:cs typeface="+mn-cs"/>
            </a:endParaRPr>
          </a:p>
        </p:txBody>
      </p:sp>
      <p:sp>
        <p:nvSpPr>
          <p:cNvPr id="9" name="椭圆 8"/>
          <p:cNvSpPr/>
          <p:nvPr/>
        </p:nvSpPr>
        <p:spPr>
          <a:xfrm>
            <a:off x="2251075" y="3381375"/>
            <a:ext cx="1793875" cy="954088"/>
          </a:xfrm>
          <a:prstGeom prst="ellipse">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lIns="74295" tIns="37148" rIns="74295" bIns="3714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275" b="0" i="0" u="none" strike="noStrike" kern="1200" cap="none" spc="0" normalizeH="0" baseline="0" noProof="0" dirty="0">
                <a:ln>
                  <a:noFill/>
                </a:ln>
                <a:solidFill>
                  <a:schemeClr val="tx1"/>
                </a:solidFill>
                <a:effectLst/>
                <a:uLnTx/>
                <a:uFillTx/>
                <a:latin typeface="+mn-lt"/>
                <a:ea typeface="+mn-ea"/>
                <a:cs typeface="+mn-cs"/>
              </a:rPr>
              <a:t>实践性</a:t>
            </a:r>
            <a:endParaRPr kumimoji="0" lang="zh-CN" altLang="en-US" sz="2275"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文本框 9"/>
          <p:cNvSpPr txBox="1"/>
          <p:nvPr/>
        </p:nvSpPr>
        <p:spPr>
          <a:xfrm>
            <a:off x="1162050" y="2789238"/>
            <a:ext cx="534988" cy="2139950"/>
          </a:xfrm>
          <a:prstGeom prst="rect">
            <a:avLst/>
          </a:prstGeom>
          <a:noFill/>
        </p:spPr>
        <p:txBody>
          <a:bodyPr vert="eaVert">
            <a:spAutoFit/>
          </a:bodyPr>
          <a:lstStyle/>
          <a:p>
            <a:pPr marR="0" defTabSz="914400">
              <a:buClrTx/>
              <a:buSzTx/>
              <a:buFontTx/>
              <a:defRPr/>
            </a:pPr>
            <a:r>
              <a:rPr kumimoji="0" lang="zh-CN" altLang="en-US" sz="2275" kern="1200" cap="none" spc="0" normalizeH="0" baseline="0" noProof="0" dirty="0">
                <a:latin typeface="Tw Cen MT" panose="020B0602020104020603" pitchFamily="34" charset="0"/>
                <a:ea typeface="微软雅黑" panose="020B0503020204020204" pitchFamily="34" charset="-122"/>
                <a:cs typeface="+mn-cs"/>
              </a:rPr>
              <a:t>理想的基本特征</a:t>
            </a:r>
            <a:endParaRPr kumimoji="0" lang="zh-CN" altLang="en-US" sz="2275" kern="1200" cap="none" spc="0" normalizeH="0" baseline="0" noProof="0" dirty="0">
              <a:latin typeface="Tw Cen MT" panose="020B0602020104020603" pitchFamily="34" charset="0"/>
              <a:ea typeface="微软雅黑" panose="020B0503020204020204" pitchFamily="34" charset="-122"/>
              <a:cs typeface="+mn-cs"/>
            </a:endParaRPr>
          </a:p>
        </p:txBody>
      </p:sp>
      <p:cxnSp>
        <p:nvCxnSpPr>
          <p:cNvPr id="12" name="直接连接符 11"/>
          <p:cNvCxnSpPr>
            <a:stCxn id="10" idx="3"/>
            <a:endCxn id="7" idx="2"/>
          </p:cNvCxnSpPr>
          <p:nvPr/>
        </p:nvCxnSpPr>
        <p:spPr>
          <a:xfrm flipV="1">
            <a:off x="1697038" y="2657475"/>
            <a:ext cx="554038" cy="1201738"/>
          </a:xfrm>
          <a:prstGeom prst="line">
            <a:avLst/>
          </a:prstGeom>
          <a:ln w="9525"/>
        </p:spPr>
        <p:style>
          <a:lnRef idx="1">
            <a:schemeClr val="dk1"/>
          </a:lnRef>
          <a:fillRef idx="0">
            <a:schemeClr val="dk1"/>
          </a:fillRef>
          <a:effectRef idx="0">
            <a:schemeClr val="dk1"/>
          </a:effectRef>
          <a:fontRef idx="minor">
            <a:schemeClr val="tx1"/>
          </a:fontRef>
        </p:style>
      </p:cxnSp>
      <p:cxnSp>
        <p:nvCxnSpPr>
          <p:cNvPr id="14" name="直接连接符 13"/>
          <p:cNvCxnSpPr>
            <a:stCxn id="10" idx="3"/>
            <a:endCxn id="9" idx="2"/>
          </p:cNvCxnSpPr>
          <p:nvPr/>
        </p:nvCxnSpPr>
        <p:spPr>
          <a:xfrm>
            <a:off x="1697038" y="3859213"/>
            <a:ext cx="554038"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0" idx="3"/>
            <a:endCxn id="8" idx="2"/>
          </p:cNvCxnSpPr>
          <p:nvPr/>
        </p:nvCxnSpPr>
        <p:spPr>
          <a:xfrm>
            <a:off x="1697038" y="3859213"/>
            <a:ext cx="554038" cy="120015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476750" y="2471738"/>
            <a:ext cx="3543300" cy="371475"/>
          </a:xfrm>
          <a:prstGeom prst="rect">
            <a:avLst/>
          </a:prstGeom>
          <a:noFill/>
          <a:ln>
            <a:solidFill>
              <a:schemeClr val="accent1">
                <a:shade val="95000"/>
                <a:satMod val="105000"/>
              </a:schemeClr>
            </a:solidFill>
          </a:ln>
        </p:spPr>
        <p:txBody>
          <a:bodyPr>
            <a:spAutoFit/>
          </a:bodyPr>
          <a:lstStyle/>
          <a:p>
            <a:pPr marR="0" defTabSz="914400">
              <a:buClrTx/>
              <a:buSzTx/>
              <a:buFontTx/>
              <a:defRPr/>
            </a:pPr>
            <a:r>
              <a:rPr kumimoji="0" lang="zh-CN" altLang="en-US" kern="1200" cap="none" spc="0" normalizeH="0" baseline="0" noProof="0" dirty="0">
                <a:latin typeface="黑体" panose="02010609060101010101" pitchFamily="49" charset="-122"/>
                <a:ea typeface="黑体" panose="02010609060101010101" pitchFamily="49" charset="-122"/>
                <a:cs typeface="+mn-cs"/>
              </a:rPr>
              <a:t>理想源于现实，又超越于现实。</a:t>
            </a:r>
            <a:endParaRPr kumimoji="0" lang="zh-CN" altLang="en-US" kern="1200" cap="none" spc="0" normalizeH="0" baseline="0" noProof="0" dirty="0">
              <a:latin typeface="黑体" panose="02010609060101010101" pitchFamily="49" charset="-122"/>
              <a:ea typeface="黑体" panose="02010609060101010101" pitchFamily="49" charset="-122"/>
              <a:cs typeface="+mn-cs"/>
            </a:endParaRPr>
          </a:p>
        </p:txBody>
      </p:sp>
      <p:sp>
        <p:nvSpPr>
          <p:cNvPr id="19" name="文本框 18"/>
          <p:cNvSpPr txBox="1"/>
          <p:nvPr/>
        </p:nvSpPr>
        <p:spPr>
          <a:xfrm>
            <a:off x="4476750" y="3397250"/>
            <a:ext cx="3543300" cy="922338"/>
          </a:xfrm>
          <a:prstGeom prst="rect">
            <a:avLst/>
          </a:prstGeom>
          <a:noFill/>
          <a:ln>
            <a:solidFill>
              <a:schemeClr val="accent1">
                <a:shade val="95000"/>
                <a:satMod val="105000"/>
              </a:schemeClr>
            </a:solidFill>
          </a:ln>
        </p:spPr>
        <p:txBody>
          <a:bodyPr>
            <a:spAutoFit/>
          </a:bodyPr>
          <a:lstStyle/>
          <a:p>
            <a:pPr marR="0" defTabSz="914400">
              <a:buClrTx/>
              <a:buSzTx/>
              <a:buFontTx/>
              <a:defRPr/>
            </a:pPr>
            <a:r>
              <a:rPr kumimoji="0" lang="zh-CN" altLang="en-US" kern="1200" cap="none" spc="0" normalizeH="0" baseline="0" noProof="0" dirty="0">
                <a:latin typeface="黑体" panose="02010609060101010101" pitchFamily="49" charset="-122"/>
                <a:ea typeface="黑体" panose="02010609060101010101" pitchFamily="49" charset="-122"/>
                <a:cs typeface="+mn-cs"/>
              </a:rPr>
              <a:t>理想在实践中产生，在实践中发展，而且也只有在实践中才能得以实现。</a:t>
            </a:r>
            <a:endParaRPr kumimoji="0" lang="zh-CN" altLang="en-US" kern="1200" cap="none" spc="0" normalizeH="0" baseline="0" noProof="0" dirty="0">
              <a:latin typeface="黑体" panose="02010609060101010101" pitchFamily="49" charset="-122"/>
              <a:ea typeface="黑体" panose="02010609060101010101" pitchFamily="49" charset="-122"/>
              <a:cs typeface="+mn-cs"/>
            </a:endParaRPr>
          </a:p>
        </p:txBody>
      </p:sp>
      <p:sp>
        <p:nvSpPr>
          <p:cNvPr id="20" name="文本框 19"/>
          <p:cNvSpPr txBox="1"/>
          <p:nvPr/>
        </p:nvSpPr>
        <p:spPr>
          <a:xfrm>
            <a:off x="4486275" y="4735513"/>
            <a:ext cx="3543300" cy="647700"/>
          </a:xfrm>
          <a:prstGeom prst="rect">
            <a:avLst/>
          </a:prstGeom>
          <a:noFill/>
          <a:ln>
            <a:solidFill>
              <a:schemeClr val="accent1">
                <a:shade val="95000"/>
                <a:satMod val="105000"/>
              </a:schemeClr>
            </a:solidFill>
          </a:ln>
        </p:spPr>
        <p:txBody>
          <a:bodyPr>
            <a:spAutoFit/>
          </a:bodyPr>
          <a:lstStyle/>
          <a:p>
            <a:pPr marR="0" defTabSz="914400">
              <a:buClrTx/>
              <a:buSzTx/>
              <a:buFontTx/>
              <a:defRPr/>
            </a:pPr>
            <a:r>
              <a:rPr kumimoji="0" lang="zh-CN" altLang="en-US" kern="1200" cap="none" spc="0" normalizeH="0" baseline="0" noProof="0" dirty="0">
                <a:latin typeface="黑体" panose="02010609060101010101" pitchFamily="49" charset="-122"/>
                <a:ea typeface="黑体" panose="02010609060101010101" pitchFamily="49" charset="-122"/>
                <a:cs typeface="+mn-cs"/>
              </a:rPr>
              <a:t>理想都是一定时代的产物，都带着特定历史时代的烙印。</a:t>
            </a:r>
            <a:endParaRPr kumimoji="0" lang="zh-CN" altLang="en-US" kern="1200" cap="none" spc="0" normalizeH="0" baseline="0" noProof="0" dirty="0">
              <a:latin typeface="黑体" panose="02010609060101010101" pitchFamily="49" charset="-122"/>
              <a:ea typeface="黑体" panose="02010609060101010101" pitchFamily="49" charset="-122"/>
              <a:cs typeface="+mn-cs"/>
            </a:endParaRPr>
          </a:p>
        </p:txBody>
      </p:sp>
      <p:sp>
        <p:nvSpPr>
          <p:cNvPr id="21" name="右箭头 20"/>
          <p:cNvSpPr/>
          <p:nvPr/>
        </p:nvSpPr>
        <p:spPr>
          <a:xfrm>
            <a:off x="4116388" y="2544763"/>
            <a:ext cx="288925" cy="22542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右箭头 22"/>
          <p:cNvSpPr/>
          <p:nvPr/>
        </p:nvSpPr>
        <p:spPr>
          <a:xfrm>
            <a:off x="4138613" y="4946650"/>
            <a:ext cx="288925" cy="22542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右箭头 23"/>
          <p:cNvSpPr/>
          <p:nvPr/>
        </p:nvSpPr>
        <p:spPr>
          <a:xfrm>
            <a:off x="4116388" y="3746500"/>
            <a:ext cx="288925" cy="22383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a:xfrm>
            <a:off x="344488" y="1484313"/>
            <a:ext cx="6199187" cy="3925887"/>
          </a:xfrm>
        </p:spPr>
        <p:txBody>
          <a:bodyPr vert="horz" wrap="square" lIns="74295" tIns="37148" rIns="74295" bIns="37148" anchor="t"/>
          <a:lstStyle/>
          <a:p>
            <a:pPr>
              <a:lnSpc>
                <a:spcPct val="125000"/>
              </a:lnSpc>
            </a:pPr>
            <a:r>
              <a:rPr lang="zh-CN" altLang="zh-CN" sz="2400" dirty="0">
                <a:solidFill>
                  <a:srgbClr val="FF3300"/>
                </a:solidFill>
                <a:latin typeface="宋体" panose="02010600030101010101" pitchFamily="2" charset="-122"/>
                <a:ea typeface="宋体" panose="02010600030101010101" pitchFamily="2" charset="-122"/>
              </a:rPr>
              <a:t>幻象</a:t>
            </a:r>
            <a:r>
              <a:rPr lang="zh-CN" altLang="zh-CN" sz="2400" dirty="0">
                <a:latin typeface="宋体" panose="02010600030101010101" pitchFamily="2" charset="-122"/>
                <a:ea typeface="宋体" panose="02010600030101010101" pitchFamily="2" charset="-122"/>
              </a:rPr>
              <a:t>：与生活愿望相结合并指向未来的一种</a:t>
            </a:r>
            <a:r>
              <a:rPr lang="zh-CN" altLang="en-US" sz="2400" dirty="0">
                <a:latin typeface="宋体" panose="02010600030101010101" pitchFamily="2" charset="-122"/>
                <a:ea typeface="宋体" panose="02010600030101010101" pitchFamily="2" charset="-122"/>
              </a:rPr>
              <a:t>想象</a:t>
            </a:r>
            <a:r>
              <a:rPr lang="zh-CN" altLang="zh-CN" sz="2400" dirty="0">
                <a:latin typeface="宋体" panose="02010600030101010101" pitchFamily="2" charset="-122"/>
                <a:ea typeface="宋体" panose="02010600030101010101" pitchFamily="2" charset="-122"/>
              </a:rPr>
              <a:t>，与现实有很大差距，但在将来有实现的可能。</a:t>
            </a:r>
            <a:endParaRPr lang="zh-CN" altLang="zh-CN" sz="2400" dirty="0">
              <a:latin typeface="宋体" panose="02010600030101010101" pitchFamily="2" charset="-122"/>
              <a:ea typeface="宋体" panose="02010600030101010101" pitchFamily="2" charset="-122"/>
            </a:endParaRPr>
          </a:p>
          <a:p>
            <a:pPr>
              <a:lnSpc>
                <a:spcPct val="125000"/>
              </a:lnSpc>
            </a:pPr>
            <a:r>
              <a:rPr lang="zh-CN" altLang="zh-CN" sz="2400" dirty="0">
                <a:solidFill>
                  <a:srgbClr val="FF3300"/>
                </a:solidFill>
                <a:latin typeface="宋体" panose="02010600030101010101" pitchFamily="2" charset="-122"/>
                <a:ea typeface="宋体" panose="02010600030101010101" pitchFamily="2" charset="-122"/>
              </a:rPr>
              <a:t>空想</a:t>
            </a:r>
            <a:r>
              <a:rPr lang="zh-CN" altLang="zh-CN" sz="2400" dirty="0">
                <a:latin typeface="宋体" panose="02010600030101010101" pitchFamily="2" charset="-122"/>
                <a:ea typeface="宋体" panose="02010600030101010101" pitchFamily="2" charset="-122"/>
              </a:rPr>
              <a:t>：缺乏根据的随心所欲的</a:t>
            </a:r>
            <a:r>
              <a:rPr lang="zh-CN" altLang="en-US" sz="2400" dirty="0">
                <a:latin typeface="宋体" panose="02010600030101010101" pitchFamily="2" charset="-122"/>
                <a:ea typeface="宋体" panose="02010600030101010101" pitchFamily="2" charset="-122"/>
              </a:rPr>
              <a:t>想象</a:t>
            </a:r>
            <a:r>
              <a:rPr lang="zh-CN" altLang="zh-CN" sz="2400" dirty="0">
                <a:latin typeface="宋体" panose="02010600030101010101" pitchFamily="2" charset="-122"/>
                <a:ea typeface="宋体" panose="02010600030101010101" pitchFamily="2" charset="-122"/>
              </a:rPr>
              <a:t>，是违背社会发展客观规律、不能实现的。</a:t>
            </a:r>
            <a:endParaRPr lang="zh-CN" altLang="zh-CN" sz="2400" dirty="0">
              <a:latin typeface="宋体" panose="02010600030101010101" pitchFamily="2" charset="-122"/>
              <a:ea typeface="宋体" panose="02010600030101010101" pitchFamily="2" charset="-122"/>
            </a:endParaRPr>
          </a:p>
          <a:p>
            <a:pPr>
              <a:lnSpc>
                <a:spcPct val="125000"/>
              </a:lnSpc>
            </a:pPr>
            <a:r>
              <a:rPr lang="zh-CN" altLang="zh-CN" sz="2400" dirty="0">
                <a:solidFill>
                  <a:srgbClr val="FF3300"/>
                </a:solidFill>
                <a:latin typeface="宋体" panose="02010600030101010101" pitchFamily="2" charset="-122"/>
                <a:ea typeface="宋体" panose="02010600030101010101" pitchFamily="2" charset="-122"/>
              </a:rPr>
              <a:t>理想、幻象、空想</a:t>
            </a:r>
            <a:r>
              <a:rPr lang="zh-CN" altLang="zh-CN" sz="2400" dirty="0">
                <a:latin typeface="宋体" panose="02010600030101010101" pitchFamily="2" charset="-122"/>
                <a:ea typeface="宋体" panose="02010600030101010101" pitchFamily="2" charset="-122"/>
              </a:rPr>
              <a:t>都体现了人们的主观性，但理想的内容有客观性、符合规律性，幻象的内容是对客观性的超越，空想是纯粹的主观性。</a:t>
            </a:r>
            <a:endParaRPr lang="zh-CN" altLang="zh-CN" sz="2400" dirty="0">
              <a:latin typeface="宋体" panose="02010600030101010101" pitchFamily="2" charset="-122"/>
              <a:ea typeface="宋体" panose="02010600030101010101" pitchFamily="2" charset="-122"/>
            </a:endParaRPr>
          </a:p>
        </p:txBody>
      </p:sp>
      <p:sp>
        <p:nvSpPr>
          <p:cNvPr id="22531" name="文本框 1"/>
          <p:cNvSpPr txBox="1"/>
          <p:nvPr/>
        </p:nvSpPr>
        <p:spPr>
          <a:xfrm>
            <a:off x="631825" y="620713"/>
            <a:ext cx="6910388" cy="461962"/>
          </a:xfrm>
          <a:prstGeom prst="rect">
            <a:avLst/>
          </a:prstGeom>
          <a:noFill/>
          <a:ln w="9525">
            <a:noFill/>
          </a:ln>
        </p:spPr>
        <p:txBody>
          <a:bodyPr>
            <a:spAutoFit/>
          </a:bodyPr>
          <a:lstStyle/>
          <a:p>
            <a:r>
              <a:rPr lang="zh-CN" altLang="en-US" sz="2400" dirty="0">
                <a:latin typeface="Tw Cen MT" panose="020B0602020104020603" pitchFamily="34" charset="0"/>
              </a:rPr>
              <a:t>理想区别于幻象、空想</a:t>
            </a:r>
            <a:endParaRPr lang="zh-CN" altLang="en-US" sz="2400" dirty="0">
              <a:latin typeface="Tw Cen MT" panose="020B0602020104020603" pitchFamily="34" charset="0"/>
            </a:endParaRPr>
          </a:p>
        </p:txBody>
      </p:sp>
      <p:pic>
        <p:nvPicPr>
          <p:cNvPr id="22532" name="图片 4"/>
          <p:cNvPicPr>
            <a:picLocks noChangeAspect="1"/>
          </p:cNvPicPr>
          <p:nvPr/>
        </p:nvPicPr>
        <p:blipFill>
          <a:blip r:embed="rId1"/>
          <a:stretch>
            <a:fillRect/>
          </a:stretch>
        </p:blipFill>
        <p:spPr>
          <a:xfrm>
            <a:off x="6864350" y="3738563"/>
            <a:ext cx="2020888" cy="2181225"/>
          </a:xfrm>
          <a:prstGeom prst="rect">
            <a:avLst/>
          </a:prstGeom>
          <a:noFill/>
          <a:ln w="9525">
            <a:noFill/>
          </a:ln>
        </p:spPr>
      </p:pic>
      <p:pic>
        <p:nvPicPr>
          <p:cNvPr id="22533" name="图片 5"/>
          <p:cNvPicPr>
            <a:picLocks noChangeAspect="1"/>
          </p:cNvPicPr>
          <p:nvPr/>
        </p:nvPicPr>
        <p:blipFill>
          <a:blip r:embed="rId2"/>
          <a:stretch>
            <a:fillRect/>
          </a:stretch>
        </p:blipFill>
        <p:spPr>
          <a:xfrm>
            <a:off x="6864350" y="1384300"/>
            <a:ext cx="2020888" cy="2233613"/>
          </a:xfrm>
          <a:prstGeom prst="rect">
            <a:avLst/>
          </a:prstGeom>
          <a:noFill/>
          <a:ln w="9525">
            <a:noFill/>
          </a:ln>
        </p:spPr>
      </p:pic>
      <p:sp>
        <p:nvSpPr>
          <p:cNvPr id="8"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1835150" y="1484313"/>
            <a:ext cx="6378575" cy="528637"/>
          </a:xfrm>
        </p:spPr>
        <p:txBody>
          <a:bodyPr vert="horz" wrap="square" lIns="91440" tIns="45720" rIns="91440" bIns="45720" anchor="ctr"/>
          <a:lstStyle/>
          <a:p>
            <a:pPr eaLnBrk="1" hangingPunct="1"/>
            <a:r>
              <a:rPr lang="en-US" altLang="zh-CN" sz="3000" dirty="0">
                <a:latin typeface="黑体" panose="02010609060101010101" pitchFamily="49" charset="-122"/>
                <a:ea typeface="黑体" panose="02010609060101010101" pitchFamily="49" charset="-122"/>
              </a:rPr>
              <a:t>2.</a:t>
            </a:r>
            <a:r>
              <a:rPr lang="zh-CN" altLang="en-US" sz="3000" dirty="0">
                <a:latin typeface="黑体" panose="02010609060101010101" pitchFamily="49" charset="-122"/>
                <a:ea typeface="黑体" panose="02010609060101010101" pitchFamily="49" charset="-122"/>
              </a:rPr>
              <a:t>信念的含义和基本特征</a:t>
            </a:r>
            <a:endParaRPr lang="zh-CN" altLang="en-US" sz="3000" dirty="0">
              <a:latin typeface="黑体" panose="02010609060101010101" pitchFamily="49" charset="-122"/>
              <a:ea typeface="黑体" panose="02010609060101010101" pitchFamily="49" charset="-122"/>
            </a:endParaRPr>
          </a:p>
        </p:txBody>
      </p:sp>
      <p:graphicFrame>
        <p:nvGraphicFramePr>
          <p:cNvPr id="3" name="图示 2"/>
          <p:cNvGraphicFramePr/>
          <p:nvPr/>
        </p:nvGraphicFramePr>
        <p:xfrm>
          <a:off x="2034005" y="2457122"/>
          <a:ext cx="4894441" cy="17324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文本框 3"/>
          <p:cNvSpPr txBox="1"/>
          <p:nvPr/>
        </p:nvSpPr>
        <p:spPr>
          <a:xfrm>
            <a:off x="1122363" y="1878013"/>
            <a:ext cx="2695575" cy="521970"/>
          </a:xfrm>
          <a:prstGeom prst="rect">
            <a:avLst/>
          </a:prstGeom>
          <a:noFill/>
          <a:ln w="9525">
            <a:noFill/>
          </a:ln>
        </p:spPr>
        <p:txBody>
          <a:bodyPr>
            <a:spAutoFit/>
          </a:bodyPr>
          <a:lstStyle/>
          <a:p>
            <a:r>
              <a:rPr lang="zh-CN" altLang="en-US" sz="2800" dirty="0">
                <a:latin typeface="黑体" panose="02010609060101010101" pitchFamily="49" charset="-122"/>
                <a:ea typeface="黑体" panose="02010609060101010101" pitchFamily="49" charset="-122"/>
              </a:rPr>
              <a:t>信念的内涵</a:t>
            </a:r>
            <a:endParaRPr lang="zh-CN" altLang="en-US" sz="2800" dirty="0">
              <a:latin typeface="黑体" panose="02010609060101010101" pitchFamily="49" charset="-122"/>
              <a:ea typeface="黑体" panose="02010609060101010101" pitchFamily="49" charset="-122"/>
            </a:endParaRPr>
          </a:p>
        </p:txBody>
      </p:sp>
      <p:sp>
        <p:nvSpPr>
          <p:cNvPr id="24580" name="矩形 4"/>
          <p:cNvSpPr/>
          <p:nvPr/>
        </p:nvSpPr>
        <p:spPr>
          <a:xfrm>
            <a:off x="920750" y="2365375"/>
            <a:ext cx="8634413" cy="1200150"/>
          </a:xfrm>
          <a:prstGeom prst="rect">
            <a:avLst/>
          </a:prstGeom>
          <a:noFill/>
          <a:ln w="9525">
            <a:noFill/>
          </a:ln>
        </p:spPr>
        <p:txBody>
          <a:bodyPr>
            <a:spAutoFit/>
          </a:bodyPr>
          <a:lstStyle/>
          <a:p>
            <a:pPr>
              <a:lnSpc>
                <a:spcPct val="150000"/>
              </a:lnSpc>
            </a:pPr>
            <a:r>
              <a:rPr lang="zh-CN" altLang="en-US" sz="2400" dirty="0">
                <a:latin typeface="宋体" panose="02010600030101010101" pitchFamily="2" charset="-122"/>
                <a:ea typeface="宋体" panose="02010600030101010101" pitchFamily="2" charset="-122"/>
                <a:sym typeface="+mn-ea"/>
              </a:rPr>
              <a:t>信念是人们在一定认识的基础上确立的对某种思想或事物坚信不疑并身体力行的心理态度和精神状态。</a:t>
            </a:r>
            <a:endParaRPr lang="zh-CN" altLang="en-US" sz="2400" dirty="0">
              <a:latin typeface="Tw Cen MT" panose="020B0602020104020603" pitchFamily="34" charset="0"/>
              <a:ea typeface="宋体" panose="02010600030101010101" pitchFamily="2" charset="-122"/>
            </a:endParaRPr>
          </a:p>
        </p:txBody>
      </p:sp>
      <p:sp>
        <p:nvSpPr>
          <p:cNvPr id="24581" name="文本框 5"/>
          <p:cNvSpPr txBox="1"/>
          <p:nvPr/>
        </p:nvSpPr>
        <p:spPr>
          <a:xfrm>
            <a:off x="1149350" y="3476625"/>
            <a:ext cx="8340725" cy="2308225"/>
          </a:xfrm>
          <a:prstGeom prst="rect">
            <a:avLst/>
          </a:prstGeom>
          <a:noFill/>
          <a:ln w="9525">
            <a:noFill/>
          </a:ln>
        </p:spPr>
        <p:txBody>
          <a:bodyPr>
            <a:spAutoFit/>
          </a:bodyPr>
          <a:lstStyle/>
          <a:p>
            <a:pPr marL="231775" indent="-231775">
              <a:lnSpc>
                <a:spcPct val="150000"/>
              </a:lnSpc>
              <a:buFont typeface="Wingdings" panose="05000000000000000000" pitchFamily="2" charset="2"/>
              <a:buChar char="Ø"/>
            </a:pPr>
            <a:r>
              <a:rPr lang="zh-CN" altLang="en-US" sz="2400" dirty="0">
                <a:latin typeface="Tw Cen MT" panose="020B0602020104020603" pitchFamily="34" charset="0"/>
              </a:rPr>
              <a:t>信念如理想一样，也是人类特有的精神现象。</a:t>
            </a:r>
            <a:endParaRPr lang="zh-CN" altLang="en-US" sz="2400" dirty="0">
              <a:latin typeface="Tw Cen MT" panose="020B0602020104020603" pitchFamily="34" charset="0"/>
            </a:endParaRPr>
          </a:p>
          <a:p>
            <a:pPr marL="231775" indent="-231775">
              <a:lnSpc>
                <a:spcPct val="150000"/>
              </a:lnSpc>
              <a:buFont typeface="Wingdings" panose="05000000000000000000" pitchFamily="2" charset="2"/>
              <a:buChar char="Ø"/>
            </a:pPr>
            <a:r>
              <a:rPr lang="zh-CN" altLang="en-US" sz="2400" dirty="0">
                <a:latin typeface="Tw Cen MT" panose="020B0602020104020603" pitchFamily="34" charset="0"/>
              </a:rPr>
              <a:t>信念是认知、情感和意志的有机统一体。</a:t>
            </a:r>
            <a:endParaRPr lang="zh-CN" altLang="en-US" sz="2400" dirty="0">
              <a:latin typeface="Tw Cen MT" panose="020B0602020104020603" pitchFamily="34" charset="0"/>
            </a:endParaRPr>
          </a:p>
          <a:p>
            <a:pPr marL="231775" indent="-231775">
              <a:lnSpc>
                <a:spcPct val="150000"/>
              </a:lnSpc>
              <a:buFont typeface="Wingdings" panose="05000000000000000000" pitchFamily="2" charset="2"/>
              <a:buChar char="Ø"/>
            </a:pPr>
            <a:r>
              <a:rPr lang="zh-CN" altLang="en-US" sz="2400" dirty="0">
                <a:latin typeface="Tw Cen MT" panose="020B0602020104020603" pitchFamily="34" charset="0"/>
              </a:rPr>
              <a:t>信念为人们矢志不渝、百折不挠地追求理想目标提供了强大的精神动力。</a:t>
            </a:r>
            <a:endParaRPr lang="zh-CN" altLang="en-US" sz="2400" dirty="0">
              <a:latin typeface="Tw Cen MT" panose="020B0602020104020603" pitchFamily="34" charset="0"/>
            </a:endParaRPr>
          </a:p>
        </p:txBody>
      </p:sp>
      <p:sp>
        <p:nvSpPr>
          <p:cNvPr id="9"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文本框 3"/>
          <p:cNvSpPr txBox="1"/>
          <p:nvPr/>
        </p:nvSpPr>
        <p:spPr>
          <a:xfrm>
            <a:off x="1208088" y="1412875"/>
            <a:ext cx="3240087" cy="523875"/>
          </a:xfrm>
          <a:prstGeom prst="rect">
            <a:avLst/>
          </a:prstGeom>
          <a:noFill/>
          <a:ln w="9525">
            <a:noFill/>
          </a:ln>
        </p:spPr>
        <p:txBody>
          <a:bodyPr>
            <a:spAutoFit/>
          </a:bodyPr>
          <a:lstStyle/>
          <a:p>
            <a:r>
              <a:rPr lang="zh-CN" altLang="en-US" sz="2800" dirty="0">
                <a:latin typeface="黑体" panose="02010609060101010101" pitchFamily="49" charset="-122"/>
                <a:ea typeface="黑体" panose="02010609060101010101" pitchFamily="49" charset="-122"/>
              </a:rPr>
              <a:t>信念的基本特征</a:t>
            </a:r>
            <a:endParaRPr lang="zh-CN" altLang="en-US" sz="2800" dirty="0">
              <a:latin typeface="黑体" panose="02010609060101010101" pitchFamily="49" charset="-122"/>
              <a:ea typeface="黑体" panose="02010609060101010101" pitchFamily="49" charset="-122"/>
            </a:endParaRPr>
          </a:p>
        </p:txBody>
      </p:sp>
      <p:sp>
        <p:nvSpPr>
          <p:cNvPr id="25603" name="文本框 3"/>
          <p:cNvSpPr txBox="1"/>
          <p:nvPr/>
        </p:nvSpPr>
        <p:spPr>
          <a:xfrm>
            <a:off x="1238250" y="2420938"/>
            <a:ext cx="7127875" cy="1200150"/>
          </a:xfrm>
          <a:prstGeom prst="rect">
            <a:avLst/>
          </a:prstGeom>
          <a:noFill/>
          <a:ln w="9525">
            <a:noFill/>
          </a:ln>
        </p:spPr>
        <p:txBody>
          <a:bodyPr>
            <a:spAutoFit/>
          </a:bodyPr>
          <a:lstStyle/>
          <a:p>
            <a:pPr marL="342900" indent="-342900">
              <a:lnSpc>
                <a:spcPct val="15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信念因其执着而为信念。</a:t>
            </a:r>
            <a:endParaRPr lang="zh-CN" altLang="en-US" sz="24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信念一旦形成，就不会轻易改变。</a:t>
            </a:r>
            <a:endParaRPr lang="zh-CN" altLang="en-US" sz="2400" dirty="0">
              <a:latin typeface="宋体" panose="02010600030101010101" pitchFamily="2" charset="-122"/>
              <a:ea typeface="宋体" panose="02010600030101010101" pitchFamily="2" charset="-122"/>
            </a:endParaRPr>
          </a:p>
        </p:txBody>
      </p:sp>
      <p:sp>
        <p:nvSpPr>
          <p:cNvPr id="25604" name="文本框 4"/>
          <p:cNvSpPr txBox="1"/>
          <p:nvPr/>
        </p:nvSpPr>
        <p:spPr>
          <a:xfrm>
            <a:off x="1352550" y="2020888"/>
            <a:ext cx="4537075" cy="460375"/>
          </a:xfrm>
          <a:prstGeom prst="rect">
            <a:avLst/>
          </a:prstGeom>
          <a:noFill/>
          <a:ln w="9525">
            <a:noFill/>
          </a:ln>
        </p:spPr>
        <p:txBody>
          <a:bodyPr>
            <a:spAutoFit/>
          </a:bodyPr>
          <a:lstStyle/>
          <a:p>
            <a:r>
              <a:rPr lang="zh-CN" altLang="en-US" sz="2400" dirty="0">
                <a:latin typeface="Tw Cen MT" panose="020B0602020104020603" pitchFamily="34" charset="0"/>
              </a:rPr>
              <a:t>（</a:t>
            </a:r>
            <a:r>
              <a:rPr lang="en-US" altLang="zh-CN" sz="2400" dirty="0">
                <a:latin typeface="Tw Cen MT" panose="020B0602020104020603" pitchFamily="34" charset="0"/>
              </a:rPr>
              <a:t>1</a:t>
            </a:r>
            <a:r>
              <a:rPr lang="zh-CN" altLang="en-US" sz="2400" dirty="0">
                <a:latin typeface="Tw Cen MT" panose="020B0602020104020603" pitchFamily="34" charset="0"/>
              </a:rPr>
              <a:t>）执着性</a:t>
            </a:r>
            <a:endParaRPr lang="zh-CN" altLang="en-US" sz="2400" dirty="0">
              <a:latin typeface="Tw Cen MT" panose="020B0602020104020603" pitchFamily="34" charset="0"/>
            </a:endParaRPr>
          </a:p>
        </p:txBody>
      </p:sp>
      <p:sp>
        <p:nvSpPr>
          <p:cNvPr id="25605" name="内容占位符 2"/>
          <p:cNvSpPr txBox="1"/>
          <p:nvPr/>
        </p:nvSpPr>
        <p:spPr>
          <a:xfrm>
            <a:off x="884238" y="3573463"/>
            <a:ext cx="8461375" cy="2951162"/>
          </a:xfrm>
          <a:prstGeom prst="rect">
            <a:avLst/>
          </a:prstGeom>
          <a:noFill/>
          <a:ln w="12700" cap="flat" cmpd="sng">
            <a:solidFill>
              <a:srgbClr val="000000"/>
            </a:solidFill>
            <a:prstDash val="solid"/>
            <a:miter/>
            <a:headEnd type="none" w="med" len="med"/>
            <a:tailEnd type="none" w="med" len="med"/>
          </a:ln>
        </p:spPr>
        <p:txBody>
          <a:bodyP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71755" lvl="0" indent="-455930">
              <a:lnSpc>
                <a:spcPct val="150000"/>
              </a:lnSpc>
              <a:spcBef>
                <a:spcPct val="0"/>
              </a:spcBef>
              <a:buNone/>
            </a:pPr>
            <a:r>
              <a:rPr lang="en-US" altLang="zh-CN" sz="3200" b="1" dirty="0">
                <a:solidFill>
                  <a:srgbClr val="660033"/>
                </a:solidFill>
                <a:latin typeface="楷体_GB2312" panose="02010609030101010101" pitchFamily="49" charset="-122"/>
                <a:ea typeface="楷体_GB2312" panose="02010609030101010101" pitchFamily="49" charset="-122"/>
              </a:rPr>
              <a:t>   </a:t>
            </a:r>
            <a:r>
              <a:rPr lang="zh-CN" altLang="zh-CN" sz="2400" dirty="0">
                <a:solidFill>
                  <a:srgbClr val="FF0000"/>
                </a:solidFill>
                <a:latin typeface="黑体" panose="02010609060101010101" pitchFamily="49" charset="-122"/>
                <a:ea typeface="黑体" panose="02010609060101010101" pitchFamily="49" charset="-122"/>
              </a:rPr>
              <a:t>不能因为你们今天绞死了我，就绞死了伟大的共产主义！我们已经培养了很多同志，如同红花的种子，撒遍各地！我们深信，共产主义在全世界，在中国必然要得到光荣的胜利！   </a:t>
            </a:r>
            <a:endParaRPr lang="zh-CN" altLang="zh-CN" sz="2400" dirty="0">
              <a:solidFill>
                <a:srgbClr val="FF0000"/>
              </a:solidFill>
              <a:latin typeface="黑体" panose="02010609060101010101" pitchFamily="49" charset="-122"/>
              <a:ea typeface="黑体" panose="02010609060101010101" pitchFamily="49" charset="-122"/>
            </a:endParaRPr>
          </a:p>
          <a:p>
            <a:pPr marL="71755" lvl="0" indent="-455930" algn="r">
              <a:lnSpc>
                <a:spcPct val="150000"/>
              </a:lnSpc>
              <a:spcBef>
                <a:spcPct val="0"/>
              </a:spcBef>
              <a:buNone/>
            </a:pPr>
            <a:r>
              <a:rPr lang="zh-CN" altLang="zh-CN" sz="2000" dirty="0">
                <a:solidFill>
                  <a:srgbClr val="FF0000"/>
                </a:solidFill>
                <a:latin typeface="黑体" panose="02010609060101010101" pitchFamily="49" charset="-122"/>
                <a:ea typeface="黑体" panose="02010609060101010101" pitchFamily="49" charset="-122"/>
              </a:rPr>
              <a:t>                           ——李大钊 </a:t>
            </a:r>
            <a:endParaRPr lang="zh-CN" altLang="zh-CN" sz="2000" dirty="0">
              <a:solidFill>
                <a:srgbClr val="FF0000"/>
              </a:solidFill>
              <a:latin typeface="黑体" panose="02010609060101010101" pitchFamily="49" charset="-122"/>
              <a:ea typeface="黑体" panose="02010609060101010101" pitchFamily="49" charset="-122"/>
            </a:endParaRPr>
          </a:p>
        </p:txBody>
      </p:sp>
      <p:pic>
        <p:nvPicPr>
          <p:cNvPr id="25606" name="图片 6"/>
          <p:cNvPicPr>
            <a:picLocks noChangeAspect="1"/>
          </p:cNvPicPr>
          <p:nvPr/>
        </p:nvPicPr>
        <p:blipFill>
          <a:blip r:embed="rId1"/>
          <a:stretch>
            <a:fillRect/>
          </a:stretch>
        </p:blipFill>
        <p:spPr>
          <a:xfrm>
            <a:off x="6176963" y="1341438"/>
            <a:ext cx="3240087" cy="2016125"/>
          </a:xfrm>
          <a:prstGeom prst="rect">
            <a:avLst/>
          </a:prstGeom>
          <a:noFill/>
          <a:ln w="9525">
            <a:noFill/>
          </a:ln>
        </p:spPr>
      </p:pic>
      <p:sp>
        <p:nvSpPr>
          <p:cNvPr id="8"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p:cNvSpPr>
          <p:nvPr>
            <p:ph type="title"/>
          </p:nvPr>
        </p:nvSpPr>
        <p:spPr>
          <a:xfrm>
            <a:off x="1535946" y="660083"/>
            <a:ext cx="3343275" cy="1513245"/>
          </a:xfrm>
        </p:spPr>
        <p:txBody>
          <a:bodyPr vert="horz" wrap="square" lIns="74295" tIns="37147" rIns="74295" bIns="37147" anchor="ctr"/>
          <a:lstStyle/>
          <a:p>
            <a:pPr marL="0" marR="0" indent="0" algn="l" defTabSz="914400" rtl="0" eaLnBrk="0" fontAlgn="base" latinLnBrk="0" hangingPunct="0">
              <a:lnSpc>
                <a:spcPct val="150000"/>
              </a:lnSpc>
              <a:spcBef>
                <a:spcPct val="0"/>
              </a:spcBef>
              <a:spcAft>
                <a:spcPct val="0"/>
              </a:spcAft>
              <a:buClrTx/>
              <a:buSzTx/>
              <a:buFontTx/>
              <a:buNone/>
            </a:pPr>
            <a:r>
              <a:rPr lang="zh-CN" altLang="en-US" sz="2400" b="0" dirty="0">
                <a:latin typeface="Tw Cen MT" panose="020B0602020104020603" pitchFamily="34" charset="0"/>
                <a:cs typeface="+mn-cs"/>
                <a:sym typeface="+mn-ea"/>
              </a:rPr>
              <a:t>（2）</a:t>
            </a:r>
            <a:r>
              <a:rPr kumimoji="0" lang="zh-CN" altLang="en-US" sz="2400" b="0" i="0" baseline="0" noProof="1">
                <a:latin typeface="Tw Cen MT" panose="020B0602020104020603" pitchFamily="34" charset="0"/>
                <a:cs typeface="+mn-cs"/>
              </a:rPr>
              <a:t>信念具有支撑性</a:t>
            </a:r>
            <a:endParaRPr kumimoji="0" lang="zh-CN" altLang="en-US" sz="2400" b="0" i="0" baseline="0" noProof="1">
              <a:latin typeface="Tw Cen MT" panose="020B0602020104020603" pitchFamily="34" charset="0"/>
              <a:cs typeface="+mn-cs"/>
            </a:endParaRPr>
          </a:p>
        </p:txBody>
      </p:sp>
      <p:sp>
        <p:nvSpPr>
          <p:cNvPr id="2" name="内容占位符 1"/>
          <p:cNvSpPr>
            <a:spLocks noGrp="1"/>
          </p:cNvSpPr>
          <p:nvPr>
            <p:ph idx="1"/>
          </p:nvPr>
        </p:nvSpPr>
        <p:spPr>
          <a:xfrm>
            <a:off x="4587200" y="2357914"/>
            <a:ext cx="4038243" cy="1362075"/>
          </a:xfrm>
        </p:spPr>
        <p:txBody>
          <a:bodyPr/>
          <a:lstStyle/>
          <a:p>
            <a:pPr indent="0" latinLnBrk="0">
              <a:lnSpc>
                <a:spcPct val="150000"/>
              </a:lnSpc>
              <a:spcBef>
                <a:spcPts val="0"/>
              </a:spcBef>
            </a:pPr>
            <a:r>
              <a:rPr lang="zh-CN" altLang="en-US" sz="2275">
                <a:latin typeface="宋体" panose="02010600030101010101" pitchFamily="2" charset="-122"/>
                <a:ea typeface="宋体" panose="02010600030101010101" pitchFamily="2" charset="-122"/>
                <a:cs typeface="宋体" panose="02010600030101010101" pitchFamily="2" charset="-122"/>
              </a:rPr>
              <a:t>心有所信，方能行远。面向未来，走好新时代的长征路，我们更需要坚信理想信念、矢志拼搏奋斗。</a:t>
            </a:r>
            <a:endParaRPr lang="zh-CN" altLang="en-US" sz="2275">
              <a:latin typeface="宋体" panose="02010600030101010101" pitchFamily="2" charset="-122"/>
              <a:ea typeface="宋体" panose="02010600030101010101" pitchFamily="2" charset="-122"/>
              <a:cs typeface="宋体" panose="02010600030101010101" pitchFamily="2" charset="-122"/>
            </a:endParaRPr>
          </a:p>
          <a:p>
            <a:pPr marL="0" indent="0" latinLnBrk="0">
              <a:lnSpc>
                <a:spcPct val="150000"/>
              </a:lnSpc>
              <a:spcBef>
                <a:spcPts val="0"/>
              </a:spcBef>
              <a:buNone/>
            </a:pPr>
            <a:r>
              <a:rPr lang="en-US" altLang="zh-CN"/>
              <a:t>                               ——</a:t>
            </a:r>
            <a:r>
              <a:rPr lang="zh-CN" altLang="en-US"/>
              <a:t>习近平</a:t>
            </a:r>
            <a:endParaRPr lang="zh-CN" altLang="en-US"/>
          </a:p>
          <a:p>
            <a:endParaRPr lang="zh-CN" altLang="en-US"/>
          </a:p>
        </p:txBody>
      </p:sp>
      <p:pic>
        <p:nvPicPr>
          <p:cNvPr id="5" name="图片 4"/>
          <p:cNvPicPr>
            <a:picLocks noChangeAspect="1"/>
          </p:cNvPicPr>
          <p:nvPr/>
        </p:nvPicPr>
        <p:blipFill>
          <a:blip r:embed="rId1"/>
          <a:stretch>
            <a:fillRect/>
          </a:stretch>
        </p:blipFill>
        <p:spPr>
          <a:xfrm>
            <a:off x="1331119" y="2357914"/>
            <a:ext cx="3256082" cy="3001724"/>
          </a:xfrm>
          <a:prstGeom prst="rect">
            <a:avLst/>
          </a:prstGeom>
        </p:spPr>
      </p:pic>
      <p:sp>
        <p:nvSpPr>
          <p:cNvPr id="7"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3"/>
          <p:cNvSpPr txBox="1"/>
          <p:nvPr/>
        </p:nvSpPr>
        <p:spPr>
          <a:xfrm>
            <a:off x="1182688" y="600075"/>
            <a:ext cx="4535487" cy="460375"/>
          </a:xfrm>
          <a:prstGeom prst="rect">
            <a:avLst/>
          </a:prstGeom>
          <a:noFill/>
          <a:ln w="9525">
            <a:noFill/>
          </a:ln>
        </p:spPr>
        <p:txBody>
          <a:bodyPr>
            <a:spAutoFit/>
          </a:bodyPr>
          <a:lstStyle/>
          <a:p>
            <a:r>
              <a:rPr lang="zh-CN" altLang="en-US" sz="2400" dirty="0">
                <a:latin typeface="Tw Cen MT" panose="020B0602020104020603" pitchFamily="34" charset="0"/>
              </a:rPr>
              <a:t>（</a:t>
            </a:r>
            <a:r>
              <a:rPr lang="en-US" altLang="zh-CN" sz="2400" dirty="0">
                <a:latin typeface="Tw Cen MT" panose="020B0602020104020603" pitchFamily="34" charset="0"/>
              </a:rPr>
              <a:t>3</a:t>
            </a:r>
            <a:r>
              <a:rPr lang="zh-CN" altLang="en-US" sz="2400" dirty="0">
                <a:latin typeface="Tw Cen MT" panose="020B0602020104020603" pitchFamily="34" charset="0"/>
              </a:rPr>
              <a:t>）多样性</a:t>
            </a:r>
            <a:endParaRPr lang="zh-CN" altLang="en-US" sz="2400" dirty="0">
              <a:latin typeface="Tw Cen MT" panose="020B0602020104020603" pitchFamily="34" charset="0"/>
            </a:endParaRPr>
          </a:p>
        </p:txBody>
      </p:sp>
      <p:sp>
        <p:nvSpPr>
          <p:cNvPr id="26627" name="文本框 4"/>
          <p:cNvSpPr txBox="1"/>
          <p:nvPr/>
        </p:nvSpPr>
        <p:spPr>
          <a:xfrm>
            <a:off x="1182688" y="1196975"/>
            <a:ext cx="7343775" cy="1866900"/>
          </a:xfrm>
          <a:prstGeom prst="rect">
            <a:avLst/>
          </a:prstGeom>
          <a:noFill/>
          <a:ln w="9525">
            <a:noFill/>
          </a:ln>
        </p:spPr>
        <p:txBody>
          <a:bodyPr>
            <a:spAutoFit/>
          </a:bodyPr>
          <a:lstStyle/>
          <a:p>
            <a:pPr marL="342900" indent="-342900">
              <a:lnSpc>
                <a:spcPct val="150000"/>
              </a:lnSpc>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不同的人由于 社会环境、思想观念、利益需要、人生经历、性格特征等方面的差异，会形成不同的信念；</a:t>
            </a:r>
            <a:endParaRPr lang="en-US" altLang="zh-CN" sz="2000"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同一个人也会形成不同的类型和层次的信念，并由此构成其信念体系。</a:t>
            </a:r>
            <a:endParaRPr lang="zh-CN" altLang="en-US" sz="2000" dirty="0">
              <a:latin typeface="宋体" panose="02010600030101010101" pitchFamily="2" charset="-122"/>
              <a:ea typeface="宋体" panose="02010600030101010101" pitchFamily="2" charset="-122"/>
            </a:endParaRPr>
          </a:p>
        </p:txBody>
      </p:sp>
      <p:sp>
        <p:nvSpPr>
          <p:cNvPr id="26628" name="矩形 5"/>
          <p:cNvSpPr/>
          <p:nvPr/>
        </p:nvSpPr>
        <p:spPr>
          <a:xfrm>
            <a:off x="920750" y="3213100"/>
            <a:ext cx="5616575" cy="3416300"/>
          </a:xfrm>
          <a:prstGeom prst="rect">
            <a:avLst/>
          </a:prstGeom>
          <a:noFill/>
          <a:ln w="9525" cap="flat" cmpd="sng">
            <a:solidFill>
              <a:srgbClr val="92D050"/>
            </a:solidFill>
            <a:prstDash val="solid"/>
            <a:miter/>
            <a:headEnd type="none" w="med" len="med"/>
            <a:tailEnd type="none" w="med" len="med"/>
          </a:ln>
        </p:spPr>
        <p:txBody>
          <a:bodyPr>
            <a:spAutoFit/>
          </a:bodyPr>
          <a:lstStyle/>
          <a:p>
            <a:pPr>
              <a:lnSpc>
                <a:spcPct val="150000"/>
              </a:lnSpc>
            </a:pPr>
            <a:r>
              <a:rPr lang="zh-CN" altLang="en-US" dirty="0">
                <a:latin typeface="黑体" panose="02010609060101010101" pitchFamily="49" charset="-122"/>
                <a:ea typeface="黑体" panose="02010609060101010101" pitchFamily="49" charset="-122"/>
              </a:rPr>
              <a:t>课堂小调查：</a:t>
            </a:r>
            <a:r>
              <a:rPr lang="zh-CN" altLang="en-US" dirty="0">
                <a:solidFill>
                  <a:srgbClr val="00B0F0"/>
                </a:solidFill>
                <a:latin typeface="黑体" panose="02010609060101010101" pitchFamily="49" charset="-122"/>
                <a:ea typeface="黑体" panose="02010609060101010101" pitchFamily="49" charset="-122"/>
              </a:rPr>
              <a:t>未来，你想成为怎样的人？</a:t>
            </a:r>
            <a:endParaRPr lang="zh-CN" altLang="en-US" dirty="0">
              <a:solidFill>
                <a:srgbClr val="00B0F0"/>
              </a:solidFill>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成为商界精英，拥有巨额资产</a:t>
            </a:r>
            <a:br>
              <a:rPr lang="zh-CN" altLang="en-US" dirty="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和爱人携手偕老，享受平淡幸福的二人世界</a:t>
            </a:r>
            <a:endParaRPr lang="zh-CN" altLang="en-US"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C.</a:t>
            </a:r>
            <a:r>
              <a:rPr lang="zh-CN" altLang="en-US" dirty="0">
                <a:latin typeface="黑体" panose="02010609060101010101" pitchFamily="49" charset="-122"/>
                <a:ea typeface="黑体" panose="02010609060101010101" pitchFamily="49" charset="-122"/>
              </a:rPr>
              <a:t>为中华民族崛起和腾飞做贡献</a:t>
            </a:r>
            <a:endParaRPr lang="zh-CN" altLang="en-US"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D.</a:t>
            </a:r>
            <a:r>
              <a:rPr lang="zh-CN" altLang="en-US" dirty="0">
                <a:latin typeface="黑体" panose="02010609060101010101" pitchFamily="49" charset="-122"/>
                <a:ea typeface="黑体" panose="02010609060101010101" pitchFamily="49" charset="-122"/>
              </a:rPr>
              <a:t>有一份稳定的工作，和睦的家庭，安定的生活</a:t>
            </a:r>
            <a:endParaRPr lang="zh-CN" altLang="en-US"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E.</a:t>
            </a:r>
            <a:r>
              <a:rPr lang="zh-CN" altLang="en-US" dirty="0">
                <a:latin typeface="黑体" panose="02010609060101010101" pitchFamily="49" charset="-122"/>
                <a:ea typeface="黑体" panose="02010609060101010101" pitchFamily="49" charset="-122"/>
              </a:rPr>
              <a:t>为世界和平和繁荣做贡献</a:t>
            </a:r>
            <a:br>
              <a:rPr lang="zh-CN" altLang="en-US" dirty="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F.</a:t>
            </a:r>
            <a:r>
              <a:rPr lang="zh-CN" altLang="en-US" dirty="0">
                <a:latin typeface="黑体" panose="02010609060101010101" pitchFamily="49" charset="-122"/>
                <a:ea typeface="黑体" panose="02010609060101010101" pitchFamily="49" charset="-122"/>
              </a:rPr>
              <a:t>随心所欲，做自己喜欢的事</a:t>
            </a:r>
            <a:endParaRPr lang="zh-CN" altLang="en-US"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G.</a:t>
            </a:r>
            <a:r>
              <a:rPr lang="zh-CN" altLang="en-US" dirty="0">
                <a:latin typeface="黑体" panose="02010609060101010101" pitchFamily="49" charset="-122"/>
                <a:ea typeface="黑体" panose="02010609060101010101" pitchFamily="49" charset="-122"/>
              </a:rPr>
              <a:t>其他</a:t>
            </a:r>
            <a:endParaRPr lang="zh-CN" altLang="en-US" dirty="0">
              <a:latin typeface="黑体" panose="02010609060101010101" pitchFamily="49" charset="-122"/>
              <a:ea typeface="黑体" panose="02010609060101010101" pitchFamily="49" charset="-122"/>
            </a:endParaRPr>
          </a:p>
        </p:txBody>
      </p:sp>
      <p:pic>
        <p:nvPicPr>
          <p:cNvPr id="26629" name="图片 6"/>
          <p:cNvPicPr>
            <a:picLocks noChangeAspect="1"/>
          </p:cNvPicPr>
          <p:nvPr/>
        </p:nvPicPr>
        <p:blipFill>
          <a:blip r:embed="rId1"/>
          <a:srcRect l="4840" t="5467" r="8028" b="5063"/>
          <a:stretch>
            <a:fillRect/>
          </a:stretch>
        </p:blipFill>
        <p:spPr>
          <a:xfrm>
            <a:off x="6537325" y="3213100"/>
            <a:ext cx="2519363" cy="3416300"/>
          </a:xfrm>
          <a:prstGeom prst="rect">
            <a:avLst/>
          </a:prstGeom>
          <a:noFill/>
          <a:ln w="9525">
            <a:noFill/>
          </a:ln>
        </p:spPr>
      </p:pic>
      <p:sp>
        <p:nvSpPr>
          <p:cNvPr id="7"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208088" y="307975"/>
            <a:ext cx="9036050" cy="1249363"/>
          </a:xfrm>
        </p:spPr>
        <p:txBody>
          <a:bodyPr vert="horz" wrap="square" lIns="91440" tIns="45720" rIns="91440" bIns="45720" anchor="ctr"/>
          <a:lstStyle/>
          <a:p>
            <a:pPr eaLnBrk="1" hangingPunct="1"/>
            <a:r>
              <a:rPr lang="zh-CN" altLang="en-US" sz="2800" b="0" dirty="0">
                <a:latin typeface="黑体" panose="02010609060101010101" pitchFamily="49" charset="-122"/>
                <a:ea typeface="黑体" panose="02010609060101010101" pitchFamily="49" charset="-122"/>
              </a:rPr>
              <a:t>信仰是最高层次的信念</a:t>
            </a:r>
            <a:endParaRPr lang="zh-CN" altLang="en-US" sz="2800" b="0" dirty="0">
              <a:latin typeface="黑体" panose="02010609060101010101" pitchFamily="49" charset="-122"/>
              <a:ea typeface="黑体" panose="02010609060101010101" pitchFamily="49" charset="-122"/>
            </a:endParaRPr>
          </a:p>
        </p:txBody>
      </p:sp>
      <p:sp>
        <p:nvSpPr>
          <p:cNvPr id="27651" name="内容占位符 2"/>
          <p:cNvSpPr>
            <a:spLocks noGrp="1"/>
          </p:cNvSpPr>
          <p:nvPr>
            <p:ph idx="1"/>
          </p:nvPr>
        </p:nvSpPr>
        <p:spPr>
          <a:xfrm>
            <a:off x="849313" y="1196975"/>
            <a:ext cx="8218487" cy="2519363"/>
          </a:xfrm>
        </p:spPr>
        <p:txBody>
          <a:bodyPr vert="horz" wrap="square" lIns="91440" tIns="45720" rIns="91440" bIns="45720" anchor="t"/>
          <a:lstStyle/>
          <a:p>
            <a:pPr eaLnBrk="1" hangingPunct="1">
              <a:lnSpc>
                <a:spcPct val="150000"/>
              </a:lnSpc>
            </a:pPr>
            <a:r>
              <a:rPr lang="zh-CN" altLang="en-US" sz="2400" dirty="0">
                <a:latin typeface="宋体" panose="02010600030101010101" pitchFamily="2" charset="-122"/>
                <a:ea typeface="宋体" panose="02010600030101010101" pitchFamily="2" charset="-122"/>
              </a:rPr>
              <a:t>在信念体系中，高层次的信念决定低层次的信念，低层次的信念服从高层次的信念；</a:t>
            </a:r>
            <a:endParaRPr lang="en-US" altLang="zh-CN" sz="2400" dirty="0">
              <a:latin typeface="宋体" panose="02010600030101010101" pitchFamily="2" charset="-122"/>
              <a:ea typeface="宋体" panose="02010600030101010101" pitchFamily="2" charset="-122"/>
            </a:endParaRPr>
          </a:p>
          <a:p>
            <a:pPr eaLnBrk="1" hangingPunct="1">
              <a:lnSpc>
                <a:spcPct val="150000"/>
              </a:lnSpc>
            </a:pPr>
            <a:r>
              <a:rPr lang="zh-CN" altLang="en-US" sz="2400" dirty="0">
                <a:latin typeface="宋体" panose="02010600030101010101" pitchFamily="2" charset="-122"/>
                <a:ea typeface="宋体" panose="02010600030101010101" pitchFamily="2" charset="-122"/>
              </a:rPr>
              <a:t>信仰是最高层次的信念，具有最大的统摄力。</a:t>
            </a:r>
            <a:endParaRPr lang="en-US" altLang="zh-CN" sz="2400" dirty="0">
              <a:latin typeface="宋体" panose="02010600030101010101" pitchFamily="2" charset="-122"/>
              <a:ea typeface="宋体" panose="02010600030101010101" pitchFamily="2" charset="-122"/>
            </a:endParaRPr>
          </a:p>
          <a:p>
            <a:pPr eaLnBrk="1" hangingPunct="1">
              <a:lnSpc>
                <a:spcPct val="150000"/>
              </a:lnSpc>
            </a:pPr>
            <a:r>
              <a:rPr lang="zh-CN" altLang="en-US" sz="2400" dirty="0">
                <a:latin typeface="宋体" panose="02010600030101010101" pitchFamily="2" charset="-122"/>
                <a:ea typeface="宋体" panose="02010600030101010101" pitchFamily="2" charset="-122"/>
              </a:rPr>
              <a:t>信仰有盲目和科学之分。</a:t>
            </a:r>
            <a:endParaRPr lang="zh-CN" altLang="en-US" sz="2400" dirty="0">
              <a:latin typeface="宋体" panose="02010600030101010101" pitchFamily="2" charset="-122"/>
              <a:ea typeface="宋体" panose="02010600030101010101" pitchFamily="2" charset="-122"/>
            </a:endParaRPr>
          </a:p>
        </p:txBody>
      </p:sp>
      <p:pic>
        <p:nvPicPr>
          <p:cNvPr id="27652" name="Picture 5"/>
          <p:cNvPicPr>
            <a:picLocks noChangeAspect="1"/>
          </p:cNvPicPr>
          <p:nvPr/>
        </p:nvPicPr>
        <p:blipFill>
          <a:blip r:embed="rId1"/>
          <a:stretch>
            <a:fillRect/>
          </a:stretch>
        </p:blipFill>
        <p:spPr>
          <a:xfrm>
            <a:off x="1497013" y="4046538"/>
            <a:ext cx="3467100" cy="2311400"/>
          </a:xfrm>
          <a:prstGeom prst="rect">
            <a:avLst/>
          </a:prstGeom>
          <a:noFill/>
          <a:ln w="9525">
            <a:noFill/>
          </a:ln>
        </p:spPr>
      </p:pic>
      <p:pic>
        <p:nvPicPr>
          <p:cNvPr id="27653" name="Picture 6"/>
          <p:cNvPicPr>
            <a:picLocks noChangeAspect="1"/>
          </p:cNvPicPr>
          <p:nvPr/>
        </p:nvPicPr>
        <p:blipFill>
          <a:blip r:embed="rId2"/>
          <a:stretch>
            <a:fillRect/>
          </a:stretch>
        </p:blipFill>
        <p:spPr>
          <a:xfrm>
            <a:off x="5097463" y="4071938"/>
            <a:ext cx="3470275" cy="2311400"/>
          </a:xfrm>
          <a:prstGeom prst="rect">
            <a:avLst/>
          </a:prstGeom>
          <a:noFill/>
          <a:ln w="9525">
            <a:noFill/>
          </a:ln>
        </p:spPr>
      </p:pic>
      <p:sp>
        <p:nvSpPr>
          <p:cNvPr id="8"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784350" y="620713"/>
            <a:ext cx="7119938" cy="650875"/>
          </a:xfrm>
        </p:spPr>
        <p:txBody>
          <a:bodyPr vert="horz" wrap="square" lIns="91440" tIns="45720" rIns="91440" bIns="45720" anchor="ctr"/>
          <a:lstStyle/>
          <a:p>
            <a:r>
              <a:rPr lang="zh-CN" altLang="en-US" sz="2800" b="0" dirty="0">
                <a:solidFill>
                  <a:srgbClr val="FF0000"/>
                </a:solidFill>
                <a:latin typeface="黑体" panose="02010609060101010101" pitchFamily="49" charset="-122"/>
                <a:ea typeface="黑体" panose="02010609060101010101" pitchFamily="49" charset="-122"/>
              </a:rPr>
              <a:t>信仰的味道是甜的</a:t>
            </a:r>
            <a:endParaRPr lang="zh-CN" altLang="en-US" sz="2800" b="0" dirty="0">
              <a:solidFill>
                <a:srgbClr val="FF0000"/>
              </a:solidFill>
              <a:latin typeface="黑体" panose="02010609060101010101" pitchFamily="49" charset="-122"/>
              <a:ea typeface="黑体" panose="02010609060101010101" pitchFamily="49" charset="-122"/>
            </a:endParaRPr>
          </a:p>
        </p:txBody>
      </p:sp>
      <p:sp>
        <p:nvSpPr>
          <p:cNvPr id="46083" name="内容占位符 2"/>
          <p:cNvSpPr>
            <a:spLocks noGrp="1"/>
          </p:cNvSpPr>
          <p:nvPr>
            <p:ph idx="1"/>
          </p:nvPr>
        </p:nvSpPr>
        <p:spPr>
          <a:xfrm>
            <a:off x="264357" y="1412874"/>
            <a:ext cx="6192267" cy="4824413"/>
          </a:xfrm>
        </p:spPr>
        <p:txBody>
          <a:bodyPr vert="horz" wrap="square" lIns="91440" tIns="45720" rIns="91440" bIns="45720" numCol="1" anchor="t" anchorCtr="0" compatLnSpc="1">
            <a:normAutofit fontScale="92500"/>
          </a:bodyPr>
          <a:lstStyle/>
          <a:p>
            <a:pPr marL="0" marR="0" lvl="0"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1920</a:t>
            </a: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年的春夜，浙江义乌分水塘村一间久未修葺的柴屋。两张长凳架起一块木板，既是床铺，又是书桌。桌前，有一个人在奋笔疾书。母亲在屋外喊：“红糖够不够，要不要我再给你添些？”儿子应声答道：“够甜，够甜的了！”谁知，当母亲进来收拾碗筷时，却发现儿子的嘴里满是墨汁，红糖却一点儿也没动。原来，儿子竟然是蘸着墨汁吃掉粽子的！他叫陈望道，他翻译的册子叫</a:t>
            </a:r>
            <a:r>
              <a:rPr kumimoji="0"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共产党宣言</a:t>
            </a:r>
            <a:r>
              <a:rPr kumimoji="0"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endPar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pic>
        <p:nvPicPr>
          <p:cNvPr id="28676" name="Picture 4"/>
          <p:cNvPicPr>
            <a:picLocks noChangeAspect="1"/>
          </p:cNvPicPr>
          <p:nvPr/>
        </p:nvPicPr>
        <p:blipFill>
          <a:blip r:embed="rId1"/>
          <a:stretch>
            <a:fillRect/>
          </a:stretch>
        </p:blipFill>
        <p:spPr>
          <a:xfrm>
            <a:off x="6465888" y="1584325"/>
            <a:ext cx="2638425" cy="4437063"/>
          </a:xfrm>
          <a:prstGeom prst="rect">
            <a:avLst/>
          </a:prstGeom>
          <a:noFill/>
          <a:ln w="9525">
            <a:noFill/>
          </a:ln>
        </p:spPr>
      </p:pic>
      <p:sp>
        <p:nvSpPr>
          <p:cNvPr id="7"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图片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642938"/>
            <a:ext cx="99060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ctrTitle" idx="4294967295"/>
          </p:nvPr>
        </p:nvSpPr>
        <p:spPr>
          <a:xfrm>
            <a:off x="675878" y="797719"/>
            <a:ext cx="8693547" cy="4824016"/>
          </a:xfrm>
        </p:spPr>
        <p:txBody>
          <a:bodyPr/>
          <a:lstStyle/>
          <a:p>
            <a:pPr>
              <a:defRPr/>
            </a:pPr>
            <a:br>
              <a:rPr lang="en-US" altLang="zh-CN" sz="1790" b="0" dirty="0">
                <a:effectLst>
                  <a:outerShdw blurRad="38100" dist="38100" dir="2700000" algn="tl">
                    <a:srgbClr val="C0C0C0"/>
                  </a:outerShdw>
                </a:effectLst>
                <a:latin typeface="+mn-ea"/>
                <a:ea typeface="+mn-ea"/>
              </a:rPr>
            </a:br>
            <a:br>
              <a:rPr lang="en-US" altLang="zh-CN" sz="1790" b="0" dirty="0">
                <a:effectLst>
                  <a:outerShdw blurRad="38100" dist="38100" dir="2700000" algn="tl">
                    <a:srgbClr val="C0C0C0"/>
                  </a:outerShdw>
                </a:effectLst>
                <a:latin typeface="+mn-ea"/>
                <a:ea typeface="+mn-ea"/>
              </a:rPr>
            </a:br>
            <a:br>
              <a:rPr lang="en-US" altLang="zh-CN" sz="1790" b="0" dirty="0">
                <a:effectLst>
                  <a:outerShdw blurRad="38100" dist="38100" dir="2700000" algn="tl">
                    <a:srgbClr val="C0C0C0"/>
                  </a:outerShdw>
                </a:effectLst>
                <a:latin typeface="+mn-ea"/>
                <a:ea typeface="+mn-ea"/>
              </a:rPr>
            </a:br>
            <a:r>
              <a:rPr lang="zh-CN" altLang="en-US" sz="1790" b="0" dirty="0">
                <a:effectLst>
                  <a:outerShdw blurRad="38100" dist="38100" dir="2700000" algn="tl">
                    <a:srgbClr val="C0C0C0"/>
                  </a:outerShdw>
                </a:effectLst>
                <a:latin typeface="+mn-ea"/>
                <a:ea typeface="+mn-ea"/>
              </a:rPr>
              <a:t>说明：</a:t>
            </a:r>
            <a:br>
              <a:rPr lang="en-US" altLang="zh-CN" sz="1790" b="0" dirty="0">
                <a:effectLst>
                  <a:outerShdw blurRad="38100" dist="38100" dir="2700000" algn="tl">
                    <a:srgbClr val="C0C0C0"/>
                  </a:outerShdw>
                </a:effectLst>
                <a:latin typeface="+mn-ea"/>
                <a:ea typeface="+mn-ea"/>
              </a:rPr>
            </a:br>
            <a:r>
              <a:rPr lang="en-US" altLang="zh-CN" sz="1790" b="0" dirty="0">
                <a:effectLst>
                  <a:outerShdw blurRad="38100" dist="38100" dir="2700000" algn="tl">
                    <a:srgbClr val="C0C0C0"/>
                  </a:outerShdw>
                </a:effectLst>
                <a:latin typeface="+mn-ea"/>
                <a:ea typeface="+mn-ea"/>
              </a:rPr>
              <a:t>1.</a:t>
            </a:r>
            <a:r>
              <a:rPr lang="zh-CN" altLang="en-US" sz="1790" b="0" dirty="0">
                <a:effectLst>
                  <a:outerShdw blurRad="38100" dist="38100" dir="2700000" algn="tl">
                    <a:srgbClr val="C0C0C0"/>
                  </a:outerShdw>
                </a:effectLst>
                <a:latin typeface="+mn-ea"/>
                <a:ea typeface="+mn-ea"/>
              </a:rPr>
              <a:t> 我们在推进教育部示范马克思主义学院和优秀教学科研团队重点项目同时，组织上海高校骨干教师，利用暑假时间，根据</a:t>
            </a:r>
            <a:r>
              <a:rPr lang="en-US" altLang="zh-CN" sz="1790" b="0" dirty="0">
                <a:effectLst>
                  <a:outerShdw blurRad="38100" dist="38100" dir="2700000" algn="tl">
                    <a:srgbClr val="C0C0C0"/>
                  </a:outerShdw>
                </a:effectLst>
                <a:latin typeface="+mn-ea"/>
                <a:ea typeface="+mn-ea"/>
              </a:rPr>
              <a:t>《</a:t>
            </a:r>
            <a:r>
              <a:rPr lang="zh-CN" altLang="en-US" sz="1790" b="0" dirty="0">
                <a:effectLst>
                  <a:outerShdw blurRad="38100" dist="38100" dir="2700000" algn="tl">
                    <a:srgbClr val="C0C0C0"/>
                  </a:outerShdw>
                </a:effectLst>
                <a:latin typeface="+mn-ea"/>
                <a:ea typeface="+mn-ea"/>
              </a:rPr>
              <a:t>思想道德与法治</a:t>
            </a:r>
            <a:r>
              <a:rPr lang="en-US" altLang="zh-CN" sz="1790" b="0" dirty="0">
                <a:effectLst>
                  <a:outerShdw blurRad="38100" dist="38100" dir="2700000" algn="tl">
                    <a:srgbClr val="C0C0C0"/>
                  </a:outerShdw>
                </a:effectLst>
                <a:latin typeface="+mn-ea"/>
                <a:ea typeface="+mn-ea"/>
              </a:rPr>
              <a:t>》</a:t>
            </a:r>
            <a:r>
              <a:rPr lang="zh-CN" altLang="en-US" sz="1790" b="0" dirty="0">
                <a:effectLst>
                  <a:outerShdw blurRad="38100" dist="38100" dir="2700000" algn="tl">
                    <a:srgbClr val="C0C0C0"/>
                  </a:outerShdw>
                </a:effectLst>
                <a:latin typeface="+mn-ea"/>
                <a:ea typeface="+mn-ea"/>
              </a:rPr>
              <a:t>（</a:t>
            </a:r>
            <a:r>
              <a:rPr lang="en-US" altLang="zh-CN" sz="1790" b="0" dirty="0">
                <a:effectLst>
                  <a:outerShdw blurRad="38100" dist="38100" dir="2700000" algn="tl">
                    <a:srgbClr val="C0C0C0"/>
                  </a:outerShdw>
                </a:effectLst>
                <a:latin typeface="+mn-ea"/>
                <a:ea typeface="+mn-ea"/>
              </a:rPr>
              <a:t>2021</a:t>
            </a:r>
            <a:r>
              <a:rPr lang="zh-CN" altLang="en-US" sz="1790" b="0" dirty="0">
                <a:effectLst>
                  <a:outerShdw blurRad="38100" dist="38100" dir="2700000" algn="tl">
                    <a:srgbClr val="C0C0C0"/>
                  </a:outerShdw>
                </a:effectLst>
                <a:latin typeface="+mn-ea"/>
                <a:ea typeface="+mn-ea"/>
              </a:rPr>
              <a:t>年版），在</a:t>
            </a:r>
            <a:r>
              <a:rPr lang="en-US" altLang="zh-CN" sz="1790" b="0" dirty="0">
                <a:effectLst>
                  <a:outerShdw blurRad="38100" dist="38100" dir="2700000" algn="tl">
                    <a:srgbClr val="C0C0C0"/>
                  </a:outerShdw>
                </a:effectLst>
                <a:latin typeface="+mn-ea"/>
                <a:ea typeface="+mn-ea"/>
              </a:rPr>
              <a:t>《</a:t>
            </a:r>
            <a:r>
              <a:rPr lang="zh-CN" altLang="en-US" sz="1790" b="0" dirty="0">
                <a:effectLst>
                  <a:outerShdw blurRad="38100" dist="38100" dir="2700000" algn="tl">
                    <a:srgbClr val="C0C0C0"/>
                  </a:outerShdw>
                </a:effectLst>
                <a:latin typeface="+mn-ea"/>
              </a:rPr>
              <a:t> “思想道德修养与法律基础”课专题教学课件</a:t>
            </a:r>
            <a:r>
              <a:rPr lang="en-US" altLang="zh-CN" sz="1790" b="0" dirty="0">
                <a:effectLst>
                  <a:outerShdw blurRad="38100" dist="38100" dir="2700000" algn="tl">
                    <a:srgbClr val="C0C0C0"/>
                  </a:outerShdw>
                </a:effectLst>
                <a:latin typeface="+mn-ea"/>
              </a:rPr>
              <a:t>2020</a:t>
            </a:r>
            <a:r>
              <a:rPr lang="zh-CN" altLang="en-US" sz="1790" b="0" dirty="0">
                <a:effectLst>
                  <a:outerShdw blurRad="38100" dist="38100" dir="2700000" algn="tl">
                    <a:srgbClr val="C0C0C0"/>
                  </a:outerShdw>
                </a:effectLst>
                <a:latin typeface="+mn-ea"/>
              </a:rPr>
              <a:t>年版</a:t>
            </a:r>
            <a:r>
              <a:rPr lang="zh-CN" altLang="en-US" sz="1790" b="0" dirty="0">
                <a:effectLst>
                  <a:outerShdw blurRad="38100" dist="38100" dir="2700000" algn="tl">
                    <a:srgbClr val="C0C0C0"/>
                  </a:outerShdw>
                </a:effectLst>
                <a:latin typeface="+mn-ea"/>
                <a:ea typeface="+mn-ea"/>
              </a:rPr>
              <a:t>）</a:t>
            </a:r>
            <a:r>
              <a:rPr lang="en-US" altLang="zh-CN" sz="1790" b="0" dirty="0">
                <a:effectLst>
                  <a:outerShdw blurRad="38100" dist="38100" dir="2700000" algn="tl">
                    <a:srgbClr val="C0C0C0"/>
                  </a:outerShdw>
                </a:effectLst>
                <a:latin typeface="+mn-ea"/>
                <a:ea typeface="+mn-ea"/>
              </a:rPr>
              <a:t>》</a:t>
            </a:r>
            <a:r>
              <a:rPr lang="zh-CN" altLang="en-US" sz="1790" b="0" dirty="0">
                <a:effectLst>
                  <a:outerShdw blurRad="38100" dist="38100" dir="2700000" algn="tl">
                    <a:srgbClr val="C0C0C0"/>
                  </a:outerShdw>
                </a:effectLst>
                <a:latin typeface="+mn-ea"/>
                <a:ea typeface="+mn-ea"/>
              </a:rPr>
              <a:t>基础上，研制了这套</a:t>
            </a:r>
            <a:r>
              <a:rPr lang="en-US" altLang="zh-CN" sz="1790" b="0" dirty="0">
                <a:effectLst>
                  <a:outerShdw blurRad="38100" dist="38100" dir="2700000" algn="tl">
                    <a:srgbClr val="C0C0C0"/>
                  </a:outerShdw>
                </a:effectLst>
                <a:latin typeface="+mn-ea"/>
              </a:rPr>
              <a:t>《</a:t>
            </a:r>
            <a:r>
              <a:rPr lang="zh-CN" altLang="en-US" sz="1790" b="0" dirty="0">
                <a:effectLst>
                  <a:outerShdw blurRad="38100" dist="38100" dir="2700000" algn="tl">
                    <a:srgbClr val="C0C0C0"/>
                  </a:outerShdw>
                </a:effectLst>
                <a:latin typeface="+mn-ea"/>
              </a:rPr>
              <a:t> “思想道德与法治”课专题教学课件（</a:t>
            </a:r>
            <a:r>
              <a:rPr lang="en-US" altLang="zh-CN" sz="1790" b="0" dirty="0">
                <a:effectLst>
                  <a:outerShdw blurRad="38100" dist="38100" dir="2700000" algn="tl">
                    <a:srgbClr val="C0C0C0"/>
                  </a:outerShdw>
                </a:effectLst>
                <a:latin typeface="+mn-ea"/>
              </a:rPr>
              <a:t>2021</a:t>
            </a:r>
            <a:r>
              <a:rPr lang="zh-CN" altLang="en-US" sz="1790" b="0" dirty="0">
                <a:effectLst>
                  <a:outerShdw blurRad="38100" dist="38100" dir="2700000" algn="tl">
                    <a:srgbClr val="C0C0C0"/>
                  </a:outerShdw>
                </a:effectLst>
                <a:latin typeface="+mn-ea"/>
              </a:rPr>
              <a:t>年版）</a:t>
            </a:r>
            <a:r>
              <a:rPr lang="en-US" altLang="zh-CN" sz="1790" b="0" dirty="0">
                <a:effectLst>
                  <a:outerShdw blurRad="38100" dist="38100" dir="2700000" algn="tl">
                    <a:srgbClr val="C0C0C0"/>
                  </a:outerShdw>
                </a:effectLst>
                <a:latin typeface="+mn-ea"/>
              </a:rPr>
              <a:t>》</a:t>
            </a:r>
            <a:r>
              <a:rPr lang="zh-CN" altLang="en-US" sz="1790" b="0" dirty="0">
                <a:effectLst>
                  <a:outerShdw blurRad="38100" dist="38100" dir="2700000" algn="tl">
                    <a:srgbClr val="C0C0C0"/>
                  </a:outerShdw>
                </a:effectLst>
                <a:latin typeface="+mn-ea"/>
                <a:ea typeface="+mn-ea"/>
              </a:rPr>
              <a:t>；</a:t>
            </a:r>
            <a:br>
              <a:rPr lang="en-US" altLang="zh-CN" sz="1790" b="0" dirty="0">
                <a:effectLst>
                  <a:outerShdw blurRad="38100" dist="38100" dir="2700000" algn="tl">
                    <a:srgbClr val="C0C0C0"/>
                  </a:outerShdw>
                </a:effectLst>
                <a:latin typeface="+mn-ea"/>
                <a:ea typeface="+mn-ea"/>
              </a:rPr>
            </a:br>
            <a:r>
              <a:rPr lang="en-US" altLang="zh-CN" sz="1790" b="0" dirty="0">
                <a:effectLst>
                  <a:outerShdw blurRad="38100" dist="38100" dir="2700000" algn="tl">
                    <a:srgbClr val="C0C0C0"/>
                  </a:outerShdw>
                </a:effectLst>
                <a:latin typeface="+mn-ea"/>
                <a:ea typeface="+mn-ea"/>
              </a:rPr>
              <a:t>2.</a:t>
            </a:r>
            <a:r>
              <a:rPr lang="zh-CN" altLang="en-US" sz="1790" b="0" dirty="0">
                <a:effectLst>
                  <a:outerShdw blurRad="38100" dist="38100" dir="2700000" algn="tl">
                    <a:srgbClr val="C0C0C0"/>
                  </a:outerShdw>
                </a:effectLst>
                <a:latin typeface="+mn-ea"/>
                <a:ea typeface="+mn-ea"/>
              </a:rPr>
              <a:t>此举旨在帮助一线教师解决今年秋季实施专题教学“最后一公里”问题，课件没有设置任何技术障碍，以方便教师各取所需，进行再加工，文责自负。请勿用于任何营利目的。</a:t>
            </a:r>
            <a:br>
              <a:rPr lang="en-US" altLang="zh-CN" sz="1790" b="0" dirty="0">
                <a:effectLst>
                  <a:outerShdw blurRad="38100" dist="38100" dir="2700000" algn="tl">
                    <a:srgbClr val="C0C0C0"/>
                  </a:outerShdw>
                </a:effectLst>
                <a:latin typeface="+mn-ea"/>
                <a:ea typeface="+mn-ea"/>
              </a:rPr>
            </a:br>
            <a:r>
              <a:rPr lang="en-US" altLang="zh-CN" sz="1790" b="0" dirty="0">
                <a:effectLst>
                  <a:outerShdw blurRad="38100" dist="38100" dir="2700000" algn="tl">
                    <a:srgbClr val="C0C0C0"/>
                  </a:outerShdw>
                </a:effectLst>
                <a:latin typeface="+mn-ea"/>
                <a:ea typeface="+mn-ea"/>
              </a:rPr>
              <a:t> 3.</a:t>
            </a:r>
            <a:r>
              <a:rPr lang="zh-CN" altLang="en-US" sz="1790" b="0" dirty="0">
                <a:effectLst>
                  <a:outerShdw blurRad="38100" dist="38100" dir="2700000" algn="tl">
                    <a:srgbClr val="C0C0C0"/>
                  </a:outerShdw>
                </a:effectLst>
                <a:latin typeface="+mn-ea"/>
                <a:ea typeface="+mn-ea"/>
              </a:rPr>
              <a:t>该课件由陈大文和高国希总体设计，共</a:t>
            </a:r>
            <a:r>
              <a:rPr lang="en-US" altLang="zh-CN" sz="1790" b="0" dirty="0">
                <a:effectLst>
                  <a:outerShdw blurRad="38100" dist="38100" dir="2700000" algn="tl">
                    <a:srgbClr val="C0C0C0"/>
                  </a:outerShdw>
                </a:effectLst>
                <a:latin typeface="+mn-ea"/>
                <a:ea typeface="+mn-ea"/>
              </a:rPr>
              <a:t>16</a:t>
            </a:r>
            <a:r>
              <a:rPr lang="zh-CN" altLang="en-US" sz="1790" b="0" dirty="0">
                <a:effectLst>
                  <a:outerShdw blurRad="38100" dist="38100" dir="2700000" algn="tl">
                    <a:srgbClr val="C0C0C0"/>
                  </a:outerShdw>
                </a:effectLst>
                <a:latin typeface="+mn-ea"/>
                <a:ea typeface="+mn-ea"/>
              </a:rPr>
              <a:t>个专题，分别由上海海洋大学陈艳红、复旦大学张奇峰、华东师范大学洪燕妮、同济大学王谋寅、上海师范大学周治华、上海大学孙会岩、上海理工大学王海斌主创，上海高校分教指委</a:t>
            </a:r>
            <a:r>
              <a:rPr lang="en-US" altLang="zh-CN" sz="1790" b="0" dirty="0">
                <a:effectLst>
                  <a:outerShdw blurRad="38100" dist="38100" dir="2700000" algn="tl">
                    <a:srgbClr val="C0C0C0"/>
                  </a:outerShdw>
                </a:effectLst>
                <a:latin typeface="+mn-ea"/>
                <a:ea typeface="+mn-ea"/>
              </a:rPr>
              <a:t>10</a:t>
            </a:r>
            <a:r>
              <a:rPr lang="zh-CN" altLang="en-US" sz="1790" b="0" dirty="0">
                <a:effectLst>
                  <a:outerShdw blurRad="38100" dist="38100" dir="2700000" algn="tl">
                    <a:srgbClr val="C0C0C0"/>
                  </a:outerShdw>
                </a:effectLst>
                <a:latin typeface="+mn-ea"/>
                <a:ea typeface="+mn-ea"/>
              </a:rPr>
              <a:t>位教授和全国高校</a:t>
            </a:r>
            <a:r>
              <a:rPr lang="en-US" altLang="zh-CN" sz="1790" b="0" dirty="0">
                <a:effectLst>
                  <a:outerShdw blurRad="38100" dist="38100" dir="2700000" algn="tl">
                    <a:srgbClr val="C0C0C0"/>
                  </a:outerShdw>
                </a:effectLst>
                <a:latin typeface="+mn-ea"/>
                <a:ea typeface="+mn-ea"/>
              </a:rPr>
              <a:t>270</a:t>
            </a:r>
            <a:r>
              <a:rPr lang="zh-CN" altLang="en-US" sz="1790" b="0" dirty="0">
                <a:effectLst>
                  <a:outerShdw blurRad="38100" dist="38100" dir="2700000" algn="tl">
                    <a:srgbClr val="C0C0C0"/>
                  </a:outerShdw>
                </a:effectLst>
                <a:latin typeface="+mn-ea"/>
                <a:ea typeface="+mn-ea"/>
              </a:rPr>
              <a:t>多位教师参与初稿讨论，同济大学陈大文、徐蓉、薛念文、王谋寅、孙小金、崔欣玉等教师参加统稿。</a:t>
            </a:r>
            <a:br>
              <a:rPr lang="en-US" altLang="zh-CN" sz="1790" b="0" dirty="0">
                <a:effectLst>
                  <a:outerShdw blurRad="38100" dist="38100" dir="2700000" algn="tl">
                    <a:srgbClr val="C0C0C0"/>
                  </a:outerShdw>
                </a:effectLst>
                <a:latin typeface="+mn-ea"/>
                <a:ea typeface="+mn-ea"/>
              </a:rPr>
            </a:br>
            <a:r>
              <a:rPr lang="en-US" altLang="zh-CN" sz="1790" b="0" dirty="0">
                <a:effectLst>
                  <a:outerShdw blurRad="38100" dist="38100" dir="2700000" algn="tl">
                    <a:srgbClr val="C0C0C0"/>
                  </a:outerShdw>
                </a:effectLst>
                <a:latin typeface="+mn-ea"/>
                <a:ea typeface="+mn-ea"/>
              </a:rPr>
              <a:t>4.</a:t>
            </a:r>
            <a:r>
              <a:rPr lang="zh-CN" altLang="en-US" sz="1790" b="0" dirty="0">
                <a:effectLst>
                  <a:outerShdw blurRad="38100" dist="38100" dir="2700000" algn="tl">
                    <a:srgbClr val="C0C0C0"/>
                  </a:outerShdw>
                </a:effectLst>
                <a:latin typeface="+mn-ea"/>
                <a:ea typeface="+mn-ea"/>
              </a:rPr>
              <a:t>该课件为试用版，从内容到形式难免诸多瑕疵。开学在即，仅供选用。恭请全国同仁通过微私信或邮件（</a:t>
            </a:r>
            <a:r>
              <a:rPr lang="en-US" altLang="zh-CN" sz="1790" b="0" dirty="0">
                <a:effectLst>
                  <a:outerShdw blurRad="38100" dist="38100" dir="2700000" algn="tl">
                    <a:srgbClr val="C0C0C0"/>
                  </a:outerShdw>
                </a:effectLst>
                <a:latin typeface="+mn-ea"/>
                <a:ea typeface="+mn-ea"/>
              </a:rPr>
              <a:t>jckzt2020@126.com</a:t>
            </a:r>
            <a:r>
              <a:rPr lang="zh-CN" altLang="en-US" sz="1790" b="0" dirty="0">
                <a:effectLst>
                  <a:outerShdw blurRad="38100" dist="38100" dir="2700000" algn="tl">
                    <a:srgbClr val="C0C0C0"/>
                  </a:outerShdw>
                </a:effectLst>
                <a:latin typeface="+mn-ea"/>
                <a:ea typeface="+mn-ea"/>
              </a:rPr>
              <a:t>）多提宝贵意见，以便进一步完善。竭诚希望合作交流，资源共享。</a:t>
            </a:r>
            <a:r>
              <a:rPr lang="en-US" altLang="zh-CN" sz="1625" b="0" dirty="0">
                <a:effectLst>
                  <a:outerShdw blurRad="38100" dist="38100" dir="2700000" algn="tl">
                    <a:srgbClr val="C0C0C0"/>
                  </a:outerShdw>
                </a:effectLst>
              </a:rPr>
              <a:t>                          </a:t>
            </a:r>
            <a:br>
              <a:rPr lang="en-US" altLang="zh-CN" sz="1625" b="0" dirty="0">
                <a:effectLst>
                  <a:outerShdw blurRad="38100" dist="38100" dir="2700000" algn="tl">
                    <a:srgbClr val="C0C0C0"/>
                  </a:outerShdw>
                </a:effectLst>
              </a:rPr>
            </a:br>
            <a:r>
              <a:rPr lang="en-US" altLang="zh-CN" sz="1625" b="0" dirty="0">
                <a:effectLst>
                  <a:outerShdw blurRad="38100" dist="38100" dir="2700000" algn="tl">
                    <a:srgbClr val="C0C0C0"/>
                  </a:outerShdw>
                </a:effectLst>
              </a:rPr>
              <a:t>                                                              2021</a:t>
            </a:r>
            <a:r>
              <a:rPr lang="zh-CN" altLang="en-US" sz="1625" b="0" dirty="0">
                <a:effectLst>
                  <a:outerShdw blurRad="38100" dist="38100" dir="2700000" algn="tl">
                    <a:srgbClr val="C0C0C0"/>
                  </a:outerShdw>
                </a:effectLst>
              </a:rPr>
              <a:t>年</a:t>
            </a:r>
            <a:r>
              <a:rPr lang="en-US" altLang="zh-CN" sz="1625" b="0" dirty="0">
                <a:effectLst>
                  <a:outerShdw blurRad="38100" dist="38100" dir="2700000" algn="tl">
                    <a:srgbClr val="C0C0C0"/>
                  </a:outerShdw>
                </a:effectLst>
              </a:rPr>
              <a:t>8</a:t>
            </a:r>
            <a:r>
              <a:rPr lang="zh-CN" altLang="en-US" sz="1625" b="0" dirty="0">
                <a:effectLst>
                  <a:outerShdw blurRad="38100" dist="38100" dir="2700000" algn="tl">
                    <a:srgbClr val="C0C0C0"/>
                  </a:outerShdw>
                </a:effectLst>
              </a:rPr>
              <a:t>月</a:t>
            </a:r>
            <a:br>
              <a:rPr lang="en-US" altLang="zh-CN" sz="1625" b="0" dirty="0">
                <a:effectLst>
                  <a:outerShdw blurRad="38100" dist="38100" dir="2700000" algn="tl">
                    <a:srgbClr val="C0C0C0"/>
                  </a:outerShdw>
                </a:effectLst>
              </a:rPr>
            </a:br>
            <a:r>
              <a:rPr lang="en-US" altLang="zh-CN" sz="1625" b="0" dirty="0">
                <a:effectLst>
                  <a:outerShdw blurRad="38100" dist="38100" dir="2700000" algn="tl">
                    <a:srgbClr val="C0C0C0"/>
                  </a:outerShdw>
                </a:effectLst>
              </a:rPr>
              <a:t>                     </a:t>
            </a:r>
            <a:br>
              <a:rPr lang="en-US" altLang="zh-CN" sz="1625" b="0" dirty="0">
                <a:effectLst>
                  <a:outerShdw blurRad="38100" dist="38100" dir="2700000" algn="tl">
                    <a:srgbClr val="C0C0C0"/>
                  </a:outerShdw>
                </a:effectLst>
              </a:rPr>
            </a:br>
            <a:endParaRPr lang="zh-CN" altLang="en-US" sz="1625" b="0"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transition spd="slow" advClick="0" advTm="1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8950" y="1847850"/>
            <a:ext cx="6480175" cy="3652838"/>
          </a:xfrm>
        </p:spPr>
        <p:txBody>
          <a:bodyPr vert="horz" wrap="square" lIns="91440" tIns="45720" rIns="91440" bIns="45720" numCol="1" anchor="t" anchorCtr="0" compatLnSpc="1"/>
          <a:lstStyle/>
          <a:p>
            <a:pPr marL="370205" marR="0" lvl="0" indent="0" algn="l" defTabSz="914400" rtl="0" eaLnBrk="0" fontAlgn="base" latinLnBrk="0" hangingPunct="0">
              <a:lnSpc>
                <a:spcPct val="150000"/>
              </a:lnSpc>
              <a:spcBef>
                <a:spcPts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outerShdw blurRad="38100" dist="19050" dir="2700000" algn="tl" rotWithShape="0">
                    <a:schemeClr val="dk1">
                      <a:alpha val="40000"/>
                    </a:schemeClr>
                  </a:outerShdw>
                </a:effectLst>
                <a:uLnTx/>
                <a:uFillTx/>
                <a:latin typeface="宋体" panose="02010600030101010101" pitchFamily="2" charset="-122"/>
                <a:ea typeface="宋体" panose="02010600030101010101" pitchFamily="2" charset="-122"/>
                <a:cs typeface="宋体" panose="02010600030101010101" pitchFamily="2" charset="-122"/>
                <a:sym typeface="+mn-ea"/>
              </a:rPr>
              <a:t>    </a:t>
            </a:r>
            <a:r>
              <a:rPr kumimoji="0" lang="zh-CN" altLang="en-US" sz="2400" b="1" i="0" u="none" strike="noStrike" kern="1200" cap="none" spc="0" normalizeH="0" baseline="0" noProof="0" dirty="0">
                <a:ln>
                  <a:noFill/>
                </a:ln>
                <a:solidFill>
                  <a:schemeClr val="tx1"/>
                </a:solidFill>
                <a:effectLst>
                  <a:outerShdw blurRad="38100" dist="19050" dir="2700000" algn="tl" rotWithShape="0">
                    <a:schemeClr val="dk1">
                      <a:alpha val="40000"/>
                    </a:schemeClr>
                  </a:outerShdw>
                </a:effectLst>
                <a:uLnTx/>
                <a:uFillTx/>
                <a:latin typeface="宋体" panose="02010600030101010101" pitchFamily="2" charset="-122"/>
                <a:ea typeface="宋体" panose="02010600030101010101" pitchFamily="2" charset="-122"/>
                <a:cs typeface="宋体" panose="02010600030101010101" pitchFamily="2" charset="-122"/>
                <a:sym typeface="+mn-ea"/>
              </a:rPr>
              <a:t>听党话，跟党走，忠诚、执着、朴实，坚定的理想信念，不懈的奋斗精神，脚踏实地把每件平凡的事做好，就可以获得不平凡的人生。凭借这种执着的信念，使她获得了多项殊荣（“全国劳动模范”、“全国优秀共产党员”、“全国脱贫攻坚‘奋进奖’”、“改革先锋”等称号）</a:t>
            </a:r>
            <a:endParaRPr kumimoji="0" lang="zh-CN" altLang="en-US" sz="2400" b="1" i="0" u="none" strike="noStrike" kern="1200" cap="none" spc="0" normalizeH="0" baseline="0" noProof="0" dirty="0">
              <a:ln>
                <a:noFill/>
              </a:ln>
              <a:solidFill>
                <a:schemeClr val="tx1"/>
              </a:solidFill>
              <a:effectLst>
                <a:outerShdw blurRad="38100" dist="19050" dir="2700000" algn="tl" rotWithShape="0">
                  <a:schemeClr val="dk1">
                    <a:alpha val="40000"/>
                  </a:schemeClr>
                </a:outerShdw>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9699" name="图片 41"/>
          <p:cNvPicPr>
            <a:picLocks noChangeAspect="1"/>
          </p:cNvPicPr>
          <p:nvPr>
            <p:custDataLst>
              <p:tags r:id="rId1"/>
            </p:custDataLst>
          </p:nvPr>
        </p:nvPicPr>
        <p:blipFill>
          <a:blip r:embed="rId2"/>
          <a:stretch>
            <a:fillRect/>
          </a:stretch>
        </p:blipFill>
        <p:spPr>
          <a:xfrm>
            <a:off x="6973888" y="2060575"/>
            <a:ext cx="2087562" cy="3600450"/>
          </a:xfrm>
          <a:prstGeom prst="rect">
            <a:avLst/>
          </a:prstGeom>
          <a:noFill/>
          <a:ln w="9525">
            <a:noFill/>
          </a:ln>
        </p:spPr>
      </p:pic>
      <p:sp>
        <p:nvSpPr>
          <p:cNvPr id="3" name="标题 2"/>
          <p:cNvSpPr>
            <a:spLocks noGrp="1"/>
          </p:cNvSpPr>
          <p:nvPr>
            <p:ph type="title"/>
          </p:nvPr>
        </p:nvSpPr>
        <p:spPr>
          <a:xfrm>
            <a:off x="1784350" y="1196975"/>
            <a:ext cx="7119938" cy="650875"/>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FF0000"/>
                </a:solidFill>
                <a:effectLst>
                  <a:outerShdw blurRad="38100" dist="19050" dir="2700000" algn="tl" rotWithShape="0">
                    <a:schemeClr val="dk1">
                      <a:alpha val="40000"/>
                    </a:schemeClr>
                  </a:outerShdw>
                </a:effectLst>
                <a:uLnTx/>
                <a:uFillTx/>
                <a:latin typeface="宋体" panose="02010600030101010101" pitchFamily="2" charset="-122"/>
                <a:ea typeface="宋体" panose="02010600030101010101" pitchFamily="2" charset="-122"/>
                <a:cs typeface="宋体" panose="02010600030101010101" pitchFamily="2" charset="-122"/>
                <a:sym typeface="+mn-ea"/>
              </a:rPr>
              <a:t>以信仰力量镌刻时代坐标</a:t>
            </a:r>
            <a:r>
              <a:rPr kumimoji="0" lang="en-US" altLang="zh-CN" sz="3000" b="1" i="0" u="none" strike="noStrike" kern="1200" cap="none" spc="0" normalizeH="0" baseline="0" noProof="0" dirty="0">
                <a:ln>
                  <a:noFill/>
                </a:ln>
                <a:solidFill>
                  <a:srgbClr val="FF0000"/>
                </a:solidFill>
                <a:effectLst>
                  <a:outerShdw blurRad="38100" dist="19050" dir="2700000" algn="tl" rotWithShape="0">
                    <a:schemeClr val="dk1">
                      <a:alpha val="40000"/>
                    </a:schemeClr>
                  </a:outerShdw>
                </a:effectLst>
                <a:uLnTx/>
                <a:uFillTx/>
                <a:latin typeface="宋体" panose="02010600030101010101" pitchFamily="2" charset="-122"/>
                <a:ea typeface="宋体" panose="02010600030101010101" pitchFamily="2" charset="-122"/>
                <a:cs typeface="宋体" panose="02010600030101010101" pitchFamily="2" charset="-122"/>
                <a:sym typeface="+mn-ea"/>
              </a:rPr>
              <a:t>——</a:t>
            </a:r>
            <a:r>
              <a:rPr kumimoji="0" lang="zh-CN" altLang="en-US" sz="3000" b="1" i="0" u="none" strike="noStrike" kern="1200" cap="none" spc="0" normalizeH="0" baseline="0" noProof="0" dirty="0">
                <a:ln>
                  <a:noFill/>
                </a:ln>
                <a:solidFill>
                  <a:schemeClr val="tx1"/>
                </a:solidFill>
                <a:effectLst>
                  <a:outerShdw blurRad="38100" dist="19050" dir="2700000" algn="tl" rotWithShape="0">
                    <a:schemeClr val="dk1">
                      <a:alpha val="40000"/>
                    </a:schemeClr>
                  </a:outerShdw>
                </a:effectLst>
                <a:uLnTx/>
                <a:uFillTx/>
                <a:latin typeface="宋体" panose="02010600030101010101" pitchFamily="2" charset="-122"/>
                <a:ea typeface="宋体" panose="02010600030101010101" pitchFamily="2" charset="-122"/>
                <a:cs typeface="宋体" panose="02010600030101010101" pitchFamily="2" charset="-122"/>
                <a:sym typeface="+mn-ea"/>
              </a:rPr>
              <a:t>申纪兰</a:t>
            </a:r>
            <a:endParaRPr kumimoji="0" lang="zh-CN" altLang="en-US" sz="3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7"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1568450" y="1125538"/>
            <a:ext cx="6378575" cy="528637"/>
          </a:xfrm>
        </p:spPr>
        <p:txBody>
          <a:bodyPr vert="horz" wrap="square" lIns="91440" tIns="45720" rIns="91440" bIns="45720" anchor="ctr"/>
          <a:lstStyle/>
          <a:p>
            <a:pPr eaLnBrk="1" hangingPunct="1"/>
            <a:r>
              <a:rPr lang="en-US" altLang="zh-CN" sz="3000" dirty="0">
                <a:latin typeface="黑体" panose="02010609060101010101" pitchFamily="49" charset="-122"/>
                <a:ea typeface="黑体" panose="02010609060101010101" pitchFamily="49" charset="-122"/>
              </a:rPr>
              <a:t>3.</a:t>
            </a:r>
            <a:r>
              <a:rPr lang="zh-CN" altLang="en-US" sz="3000" dirty="0">
                <a:latin typeface="黑体" panose="02010609060101010101" pitchFamily="49" charset="-122"/>
                <a:ea typeface="黑体" panose="02010609060101010101" pitchFamily="49" charset="-122"/>
              </a:rPr>
              <a:t>理想与信念的相互关系</a:t>
            </a:r>
            <a:endParaRPr lang="zh-CN" altLang="en-US" sz="3000" dirty="0">
              <a:latin typeface="黑体" panose="02010609060101010101" pitchFamily="49" charset="-122"/>
              <a:ea typeface="黑体" panose="02010609060101010101" pitchFamily="49" charset="-122"/>
            </a:endParaRPr>
          </a:p>
        </p:txBody>
      </p:sp>
      <p:graphicFrame>
        <p:nvGraphicFramePr>
          <p:cNvPr id="3" name="图示 2"/>
          <p:cNvGraphicFramePr/>
          <p:nvPr/>
        </p:nvGraphicFramePr>
        <p:xfrm>
          <a:off x="1286051" y="2132856"/>
          <a:ext cx="6663411" cy="285780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p:cNvSpPr>
          <p:nvPr>
            <p:ph type="title"/>
          </p:nvPr>
        </p:nvSpPr>
        <p:spPr>
          <a:xfrm>
            <a:off x="880207" y="1473200"/>
            <a:ext cx="6612061" cy="758825"/>
          </a:xfrm>
        </p:spPr>
        <p:txBody>
          <a:bodyPr vert="horz" wrap="square" lIns="74295" tIns="37148" rIns="74295" bIns="37148" numCol="1" anchor="ctr"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ea"/>
                <a:sym typeface="+mn-ea"/>
              </a:rPr>
              <a:t>（</a:t>
            </a:r>
            <a:r>
              <a:rPr kumimoji="0" lang="en-US" altLang="zh-CN"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ea"/>
                <a:sym typeface="+mn-ea"/>
              </a:rPr>
              <a:t>1</a:t>
            </a: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ea"/>
                <a:sym typeface="+mn-ea"/>
              </a:rPr>
              <a:t>）理想为人们的行动指明方向 </a:t>
            </a:r>
            <a:endPar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j-ea"/>
            </a:endParaRPr>
          </a:p>
        </p:txBody>
      </p:sp>
      <p:sp>
        <p:nvSpPr>
          <p:cNvPr id="2" name="内容占位符 1"/>
          <p:cNvSpPr>
            <a:spLocks noGrp="1"/>
          </p:cNvSpPr>
          <p:nvPr>
            <p:ph idx="1"/>
          </p:nvPr>
        </p:nvSpPr>
        <p:spPr>
          <a:xfrm>
            <a:off x="1074738" y="2492375"/>
            <a:ext cx="4824413" cy="2892425"/>
          </a:xfrm>
          <a:ln>
            <a:solidFill>
              <a:schemeClr val="accent2"/>
            </a:solidFill>
          </a:ln>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ts val="0"/>
              </a:spcBef>
              <a:spcAft>
                <a:spcPct val="0"/>
              </a:spcAft>
              <a:buClrTx/>
              <a:buSzTx/>
              <a:buFont typeface="Wingdings" panose="05000000000000000000" pitchFamily="2" charset="2"/>
              <a:buNone/>
              <a:defRPr/>
            </a:pPr>
            <a:r>
              <a:rPr kumimoji="0" lang="zh-CN" altLang="en-US" sz="2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sym typeface="+mn-ea"/>
              </a:rPr>
              <a:t>理想就像一座灯塔，始终指引着人们前进的方向，为暗黑和未知的海上之旅提供光亮。</a:t>
            </a:r>
            <a:endParaRPr kumimoji="0" lang="zh-CN" altLang="en-US" sz="2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zh-CN" altLang="en-US" sz="2275"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pic>
        <p:nvPicPr>
          <p:cNvPr id="31748" name="图片 2"/>
          <p:cNvPicPr>
            <a:picLocks noChangeAspect="1"/>
          </p:cNvPicPr>
          <p:nvPr>
            <p:custDataLst>
              <p:tags r:id="rId1"/>
            </p:custDataLst>
          </p:nvPr>
        </p:nvPicPr>
        <p:blipFill>
          <a:blip r:embed="rId2"/>
          <a:stretch>
            <a:fillRect/>
          </a:stretch>
        </p:blipFill>
        <p:spPr>
          <a:xfrm>
            <a:off x="6229350" y="2492375"/>
            <a:ext cx="2427288" cy="2903538"/>
          </a:xfrm>
          <a:prstGeom prst="rect">
            <a:avLst/>
          </a:prstGeom>
          <a:noFill/>
          <a:ln w="9525">
            <a:noFill/>
          </a:ln>
        </p:spPr>
      </p:pic>
      <p:sp>
        <p:nvSpPr>
          <p:cNvPr id="31749" name="标题 1"/>
          <p:cNvSpPr txBox="1"/>
          <p:nvPr/>
        </p:nvSpPr>
        <p:spPr>
          <a:xfrm>
            <a:off x="1065213" y="836613"/>
            <a:ext cx="6378575" cy="528637"/>
          </a:xfrm>
          <a:prstGeom prst="rect">
            <a:avLst/>
          </a:prstGeom>
          <a:noFill/>
          <a:ln w="9525">
            <a:noFill/>
          </a:ln>
        </p:spPr>
        <p:txBody>
          <a:bodyPr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eaLnBrk="1" hangingPunct="1">
              <a:spcBef>
                <a:spcPct val="0"/>
              </a:spcBef>
              <a:buFontTx/>
              <a:buNone/>
            </a:pPr>
            <a:r>
              <a:rPr lang="zh-CN" altLang="en-US" sz="3000" b="1" dirty="0">
                <a:latin typeface="黑体" panose="02010609060101010101" pitchFamily="49" charset="-122"/>
                <a:ea typeface="黑体" panose="02010609060101010101" pitchFamily="49" charset="-122"/>
              </a:rPr>
              <a:t>理想与信念的相互关系</a:t>
            </a:r>
            <a:endParaRPr lang="zh-CN" altLang="en-US" sz="3000" b="1" dirty="0">
              <a:latin typeface="黑体" panose="02010609060101010101" pitchFamily="49" charset="-122"/>
              <a:ea typeface="黑体" panose="02010609060101010101" pitchFamily="49" charset="-122"/>
            </a:endParaRPr>
          </a:p>
        </p:txBody>
      </p:sp>
      <p:sp>
        <p:nvSpPr>
          <p:cNvPr id="7"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424305" y="1196975"/>
            <a:ext cx="5744210" cy="758825"/>
          </a:xfrm>
        </p:spPr>
        <p:txBody>
          <a:bodyPr vert="horz" wrap="square" lIns="74295" tIns="37148" rIns="74295" bIns="37148" numCol="1" anchor="ctr"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ea"/>
                <a:sym typeface="+mn-ea"/>
              </a:rPr>
              <a:t>（</a:t>
            </a:r>
            <a:r>
              <a:rPr kumimoji="0" lang="en-US" altLang="zh-CN"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ea"/>
                <a:sym typeface="+mn-ea"/>
              </a:rPr>
              <a:t>2</a:t>
            </a: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ea"/>
                <a:sym typeface="+mn-ea"/>
              </a:rPr>
              <a:t>）信念为人们行动提供精神动力</a:t>
            </a:r>
            <a:endPar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j-ea"/>
            </a:endParaRPr>
          </a:p>
        </p:txBody>
      </p:sp>
      <p:sp>
        <p:nvSpPr>
          <p:cNvPr id="32771" name="文本框 4"/>
          <p:cNvSpPr txBox="1"/>
          <p:nvPr/>
        </p:nvSpPr>
        <p:spPr>
          <a:xfrm>
            <a:off x="1352550" y="2420938"/>
            <a:ext cx="4105275" cy="3324225"/>
          </a:xfrm>
          <a:prstGeom prst="rect">
            <a:avLst/>
          </a:prstGeom>
          <a:noFill/>
          <a:ln w="9525" cap="flat" cmpd="sng">
            <a:solidFill>
              <a:srgbClr val="002060"/>
            </a:solidFill>
            <a:prstDash val="solid"/>
            <a:miter/>
            <a:headEnd type="none" w="med" len="med"/>
            <a:tailEnd type="none" w="med" len="med"/>
          </a:ln>
        </p:spPr>
        <p:txBody>
          <a:bodyPr>
            <a:spAutoFit/>
          </a:bodyPr>
          <a:lstStyle/>
          <a:p>
            <a:pPr>
              <a:lnSpc>
                <a:spcPct val="150000"/>
              </a:lnSpc>
            </a:pPr>
            <a:r>
              <a:rPr lang="zh-CN" altLang="en-US" sz="2800" dirty="0">
                <a:latin typeface="宋体" panose="02010600030101010101" pitchFamily="2" charset="-122"/>
                <a:ea typeface="宋体" panose="02010600030101010101" pitchFamily="2" charset="-122"/>
              </a:rPr>
              <a:t>志向高远，便力量无穷。一个人有了崇高坚定的</a:t>
            </a:r>
            <a:endParaRPr lang="en-US" altLang="zh-CN" sz="2800" dirty="0">
              <a:latin typeface="宋体" panose="02010600030101010101" pitchFamily="2" charset="-122"/>
              <a:ea typeface="宋体" panose="02010600030101010101" pitchFamily="2" charset="-122"/>
            </a:endParaRPr>
          </a:p>
          <a:p>
            <a:pPr>
              <a:lnSpc>
                <a:spcPct val="150000"/>
              </a:lnSpc>
            </a:pPr>
            <a:r>
              <a:rPr lang="zh-CN" altLang="en-US" sz="2800" dirty="0">
                <a:latin typeface="宋体" panose="02010600030101010101" pitchFamily="2" charset="-122"/>
                <a:ea typeface="宋体" panose="02010600030101010101" pitchFamily="2" charset="-122"/>
              </a:rPr>
              <a:t>理想信念，才会以惊人</a:t>
            </a:r>
            <a:endParaRPr lang="en-US" altLang="zh-CN" sz="2800" dirty="0">
              <a:latin typeface="宋体" panose="02010600030101010101" pitchFamily="2" charset="-122"/>
              <a:ea typeface="宋体" panose="02010600030101010101" pitchFamily="2" charset="-122"/>
            </a:endParaRPr>
          </a:p>
          <a:p>
            <a:pPr>
              <a:lnSpc>
                <a:spcPct val="150000"/>
              </a:lnSpc>
            </a:pPr>
            <a:r>
              <a:rPr lang="zh-CN" altLang="en-US" sz="2800" dirty="0">
                <a:latin typeface="宋体" panose="02010600030101010101" pitchFamily="2" charset="-122"/>
                <a:ea typeface="宋体" panose="02010600030101010101" pitchFamily="2" charset="-122"/>
              </a:rPr>
              <a:t>的毅力和不懈的努力成</a:t>
            </a:r>
            <a:endParaRPr lang="en-US" altLang="zh-CN" sz="2800" dirty="0">
              <a:latin typeface="宋体" panose="02010600030101010101" pitchFamily="2" charset="-122"/>
              <a:ea typeface="宋体" panose="02010600030101010101" pitchFamily="2" charset="-122"/>
            </a:endParaRPr>
          </a:p>
          <a:p>
            <a:pPr>
              <a:lnSpc>
                <a:spcPct val="150000"/>
              </a:lnSpc>
            </a:pPr>
            <a:r>
              <a:rPr lang="zh-CN" altLang="en-US" sz="2800" dirty="0">
                <a:latin typeface="宋体" panose="02010600030101010101" pitchFamily="2" charset="-122"/>
                <a:ea typeface="宋体" panose="02010600030101010101" pitchFamily="2" charset="-122"/>
              </a:rPr>
              <a:t>就事业。</a:t>
            </a:r>
            <a:endParaRPr lang="zh-CN" altLang="en-US" sz="2800" dirty="0">
              <a:latin typeface="宋体" panose="02010600030101010101" pitchFamily="2" charset="-122"/>
              <a:ea typeface="宋体" panose="02010600030101010101" pitchFamily="2" charset="-122"/>
            </a:endParaRPr>
          </a:p>
        </p:txBody>
      </p:sp>
      <p:pic>
        <p:nvPicPr>
          <p:cNvPr id="32772" name="图片 5"/>
          <p:cNvPicPr>
            <a:picLocks noChangeAspect="1"/>
          </p:cNvPicPr>
          <p:nvPr/>
        </p:nvPicPr>
        <p:blipFill>
          <a:blip r:embed="rId1"/>
          <a:stretch>
            <a:fillRect/>
          </a:stretch>
        </p:blipFill>
        <p:spPr>
          <a:xfrm>
            <a:off x="5745163" y="2127250"/>
            <a:ext cx="3373437" cy="3749675"/>
          </a:xfrm>
          <a:prstGeom prst="rect">
            <a:avLst/>
          </a:prstGeom>
          <a:noFill/>
          <a:ln w="9525">
            <a:noFill/>
          </a:ln>
        </p:spPr>
      </p:pic>
      <p:sp>
        <p:nvSpPr>
          <p:cNvPr id="7"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p:cNvSpPr>
          <p:nvPr>
            <p:ph type="title"/>
          </p:nvPr>
        </p:nvSpPr>
        <p:spPr>
          <a:xfrm>
            <a:off x="1190625" y="2409825"/>
            <a:ext cx="3079750" cy="1512888"/>
          </a:xfrm>
        </p:spPr>
        <p:txBody>
          <a:bodyPr vert="horz" wrap="square" lIns="74295" tIns="37148" rIns="74295" bIns="37148" numCol="1" anchor="ctr"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br>
              <a:rPr kumimoji="0" lang="zh-CN" altLang="en-US" sz="2600" b="1" i="0" u="none" strike="noStrike" kern="1200" cap="none" spc="0" normalizeH="0" baseline="0" noProof="0" dirty="0">
                <a:ln>
                  <a:noFill/>
                </a:ln>
                <a:solidFill>
                  <a:schemeClr val="tx1"/>
                </a:solidFill>
                <a:effectLst>
                  <a:outerShdw blurRad="38100" dist="19050" dir="2700000" algn="tl" rotWithShape="0">
                    <a:schemeClr val="dk1">
                      <a:alpha val="40000"/>
                    </a:schemeClr>
                  </a:outerShdw>
                </a:effectLst>
                <a:uLnTx/>
                <a:uFillTx/>
                <a:latin typeface="黑体" panose="02010609060101010101" pitchFamily="49" charset="-122"/>
                <a:ea typeface="黑体" panose="02010609060101010101" pitchFamily="49" charset="-122"/>
                <a:cs typeface="+mj-ea"/>
                <a:sym typeface="+mn-ea"/>
              </a:rPr>
            </a:br>
            <a:br>
              <a:rPr kumimoji="0" lang="zh-CN" altLang="en-US" sz="2600" b="1" i="0" u="none" strike="noStrike" kern="1200" cap="none" spc="0" normalizeH="0" baseline="0" noProof="0" dirty="0">
                <a:ln>
                  <a:noFill/>
                </a:ln>
                <a:solidFill>
                  <a:schemeClr val="tx1"/>
                </a:solidFill>
                <a:effectLst>
                  <a:outerShdw blurRad="38100" dist="19050" dir="2700000" algn="tl" rotWithShape="0">
                    <a:schemeClr val="dk1">
                      <a:alpha val="40000"/>
                    </a:schemeClr>
                  </a:outerShdw>
                </a:effectLst>
                <a:uLnTx/>
                <a:uFillTx/>
                <a:latin typeface="黑体" panose="02010609060101010101" pitchFamily="49" charset="-122"/>
                <a:ea typeface="黑体" panose="02010609060101010101" pitchFamily="49" charset="-122"/>
                <a:cs typeface="+mj-ea"/>
                <a:sym typeface="+mn-ea"/>
              </a:rPr>
            </a:br>
            <a:endParaRPr kumimoji="0" lang="zh-CN" altLang="en-US" sz="2275" b="0" i="0" u="none" strike="noStrike" kern="1200" cap="none" spc="0" normalizeH="0" baseline="0" noProof="0" dirty="0">
              <a:ln>
                <a:noFill/>
              </a:ln>
              <a:solidFill>
                <a:schemeClr val="tx1"/>
              </a:solidFill>
              <a:effectLst>
                <a:outerShdw blurRad="38100" dist="19050" dir="2700000" algn="tl" rotWithShape="0">
                  <a:schemeClr val="dk1">
                    <a:alpha val="40000"/>
                  </a:schemeClr>
                </a:outerShdw>
              </a:effectLst>
              <a:uLnTx/>
              <a:uFillTx/>
              <a:latin typeface="宋体" panose="02010600030101010101" pitchFamily="2" charset="-122"/>
              <a:ea typeface="宋体" panose="02010600030101010101" pitchFamily="2" charset="-122"/>
              <a:cs typeface="+mj-ea"/>
              <a:sym typeface="+mn-ea"/>
            </a:endParaRPr>
          </a:p>
        </p:txBody>
      </p:sp>
      <p:sp>
        <p:nvSpPr>
          <p:cNvPr id="33795" name="内容占位符 1"/>
          <p:cNvSpPr>
            <a:spLocks noGrp="1"/>
          </p:cNvSpPr>
          <p:nvPr>
            <p:ph idx="1"/>
          </p:nvPr>
        </p:nvSpPr>
        <p:spPr>
          <a:xfrm>
            <a:off x="415925" y="1773238"/>
            <a:ext cx="6337300" cy="4392612"/>
          </a:xfrm>
        </p:spPr>
        <p:txBody>
          <a:bodyPr vert="horz" wrap="square" lIns="91440" tIns="45720" rIns="91440" bIns="45720" anchor="t"/>
          <a:lstStyle/>
          <a:p>
            <a:pPr marL="0" indent="0" eaLnBrk="1" hangingPunct="1">
              <a:lnSpc>
                <a:spcPts val="3000"/>
              </a:lnSpc>
              <a:spcBef>
                <a:spcPct val="0"/>
              </a:spcBef>
              <a:buNone/>
            </a:pPr>
            <a:r>
              <a:rPr lang="en-US" altLang="zh-CN" sz="2000" b="1" dirty="0">
                <a:latin typeface="宋体" panose="02010600030101010101" pitchFamily="2" charset="-122"/>
                <a:ea typeface="宋体" panose="02010600030101010101" pitchFamily="2" charset="-122"/>
                <a:sym typeface="+mn-ea"/>
              </a:rPr>
              <a:t> </a:t>
            </a:r>
            <a:r>
              <a:rPr lang="zh-CN" altLang="zh-CN" sz="2000" b="1" dirty="0">
                <a:latin typeface="宋体" panose="02010600030101010101" pitchFamily="2" charset="-122"/>
                <a:ea typeface="宋体" panose="02010600030101010101" pitchFamily="2" charset="-122"/>
                <a:sym typeface="+mn-ea"/>
              </a:rPr>
              <a:t> </a:t>
            </a:r>
            <a:r>
              <a:rPr lang="en-US" altLang="zh-CN" sz="2000" b="1" dirty="0">
                <a:latin typeface="宋体" panose="02010600030101010101" pitchFamily="2" charset="-122"/>
                <a:ea typeface="宋体" panose="02010600030101010101" pitchFamily="2" charset="-122"/>
                <a:sym typeface="+mn-ea"/>
              </a:rPr>
              <a:t> </a:t>
            </a:r>
            <a:r>
              <a:rPr lang="en-US" altLang="zh-CN" sz="2200" dirty="0">
                <a:latin typeface="宋体" panose="02010600030101010101" pitchFamily="2" charset="-122"/>
                <a:ea typeface="宋体" panose="02010600030101010101" pitchFamily="2" charset="-122"/>
                <a:sym typeface="+mn-ea"/>
              </a:rPr>
              <a:t>“</a:t>
            </a:r>
            <a:r>
              <a:rPr lang="zh-CN" altLang="zh-CN" sz="2200" dirty="0">
                <a:latin typeface="宋体" panose="02010600030101010101" pitchFamily="2" charset="-122"/>
                <a:ea typeface="宋体" panose="02010600030101010101" pitchFamily="2" charset="-122"/>
                <a:sym typeface="+mn-ea"/>
              </a:rPr>
              <a:t>村民的安全健康是最大的事，村里的情况我熟悉，作为党支部书记，我不上谁上，疫情一天不解除，我就一天不能脱岗离村，等疫情解除了，我再去医院检查身体......”。娘麦村党支部书记扎西旺加和家人这样说。</a:t>
            </a:r>
            <a:endParaRPr lang="zh-CN" altLang="zh-CN" sz="2200" dirty="0">
              <a:latin typeface="宋体" panose="02010600030101010101" pitchFamily="2" charset="-122"/>
              <a:ea typeface="宋体" panose="02010600030101010101" pitchFamily="2" charset="-122"/>
              <a:sym typeface="+mn-ea"/>
            </a:endParaRPr>
          </a:p>
          <a:p>
            <a:pPr marL="0" indent="0" eaLnBrk="1" hangingPunct="1">
              <a:lnSpc>
                <a:spcPts val="3000"/>
              </a:lnSpc>
              <a:spcBef>
                <a:spcPct val="0"/>
              </a:spcBef>
              <a:buNone/>
            </a:pPr>
            <a:r>
              <a:rPr lang="zh-CN" altLang="zh-CN" sz="2200" dirty="0">
                <a:latin typeface="宋体" panose="02010600030101010101" pitchFamily="2" charset="-122"/>
                <a:ea typeface="宋体" panose="02010600030101010101" pitchFamily="2" charset="-122"/>
                <a:sym typeface="+mn-ea"/>
              </a:rPr>
              <a:t>    面对席卷而来的新型冠状病毒感染的肺炎疫情，扎西旺加书记强忍着病痛、放弃住院治疗，在家人的牵挂中，毅然决然的踏上了疫情防控的征程。</a:t>
            </a:r>
            <a:r>
              <a:rPr lang="zh-CN" altLang="en-US" sz="2200" dirty="0">
                <a:latin typeface="宋体" panose="02010600030101010101" pitchFamily="2" charset="-122"/>
                <a:ea typeface="宋体" panose="02010600030101010101" pitchFamily="2" charset="-122"/>
                <a:sym typeface="+mn-ea"/>
              </a:rPr>
              <a:t>他</a:t>
            </a:r>
            <a:r>
              <a:rPr lang="zh-CN" altLang="zh-CN" sz="2200" dirty="0">
                <a:latin typeface="宋体" panose="02010600030101010101" pitchFamily="2" charset="-122"/>
                <a:ea typeface="宋体" panose="02010600030101010101" pitchFamily="2" charset="-122"/>
                <a:sym typeface="+mn-ea"/>
              </a:rPr>
              <a:t>带领</a:t>
            </a:r>
            <a:r>
              <a:rPr lang="zh-CN" altLang="en-US" sz="2200" dirty="0">
                <a:latin typeface="宋体" panose="02010600030101010101" pitchFamily="2" charset="-122"/>
                <a:ea typeface="宋体" panose="02010600030101010101" pitchFamily="2" charset="-122"/>
                <a:sym typeface="+mn-ea"/>
              </a:rPr>
              <a:t>工作</a:t>
            </a:r>
            <a:r>
              <a:rPr lang="zh-CN" altLang="zh-CN" sz="2200" dirty="0">
                <a:latin typeface="宋体" panose="02010600030101010101" pitchFamily="2" charset="-122"/>
                <a:ea typeface="宋体" panose="02010600030101010101" pitchFamily="2" charset="-122"/>
                <a:sym typeface="+mn-ea"/>
              </a:rPr>
              <a:t>队员带上袖标、亮出身份、冲锋在前，挨家挨户做好宣传引导、摸底排查、体温检测、防控知识讲解、重点人群管控等各项工作。</a:t>
            </a:r>
            <a:endParaRPr lang="zh-CN" altLang="zh-CN" sz="2200" dirty="0">
              <a:latin typeface="宋体" panose="02010600030101010101" pitchFamily="2" charset="-122"/>
              <a:ea typeface="宋体" panose="02010600030101010101" pitchFamily="2" charset="-122"/>
              <a:sym typeface="+mn-ea"/>
            </a:endParaRPr>
          </a:p>
        </p:txBody>
      </p:sp>
      <p:sp>
        <p:nvSpPr>
          <p:cNvPr id="33796" name="文本框 3"/>
          <p:cNvSpPr txBox="1"/>
          <p:nvPr/>
        </p:nvSpPr>
        <p:spPr>
          <a:xfrm>
            <a:off x="415925" y="935971"/>
            <a:ext cx="7002463" cy="677862"/>
          </a:xfrm>
          <a:prstGeom prst="rect">
            <a:avLst/>
          </a:prstGeom>
          <a:noFill/>
          <a:ln w="9525">
            <a:noFill/>
          </a:ln>
        </p:spPr>
        <p:txBody>
          <a:bodyPr>
            <a:spAutoFit/>
          </a:bodyPr>
          <a:lstStyle/>
          <a:p>
            <a:pPr algn="r"/>
            <a:r>
              <a:rPr lang="zh-CN" altLang="en-US" sz="2400" dirty="0">
                <a:latin typeface="黑体" panose="02010609060101010101" pitchFamily="49" charset="-122"/>
                <a:ea typeface="黑体" panose="02010609060101010101" pitchFamily="49" charset="-122"/>
              </a:rPr>
              <a:t>以党的理想信念为支撑，带病坚守疫情防控第一线</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2020</a:t>
            </a:r>
            <a:r>
              <a:rPr lang="zh-CN" altLang="en-US" sz="1400" dirty="0">
                <a:latin typeface="黑体" panose="02010609060101010101" pitchFamily="49" charset="-122"/>
                <a:ea typeface="黑体" panose="02010609060101010101" pitchFamily="49" charset="-122"/>
              </a:rPr>
              <a:t>年</a:t>
            </a:r>
            <a:r>
              <a:rPr lang="en-US" altLang="zh-CN" sz="1400" dirty="0">
                <a:latin typeface="黑体" panose="02010609060101010101" pitchFamily="49" charset="-122"/>
                <a:ea typeface="黑体" panose="02010609060101010101" pitchFamily="49" charset="-122"/>
              </a:rPr>
              <a:t>2</a:t>
            </a:r>
            <a:r>
              <a:rPr lang="zh-CN" altLang="en-US" sz="1400" dirty="0">
                <a:latin typeface="黑体" panose="02010609060101010101" pitchFamily="49" charset="-122"/>
                <a:ea typeface="黑体" panose="02010609060101010101" pitchFamily="49" charset="-122"/>
              </a:rPr>
              <a:t>月）</a:t>
            </a:r>
            <a:endParaRPr lang="zh-CN" altLang="en-US" sz="1400" dirty="0">
              <a:latin typeface="黑体" panose="02010609060101010101" pitchFamily="49" charset="-122"/>
              <a:ea typeface="黑体" panose="02010609060101010101" pitchFamily="49" charset="-122"/>
            </a:endParaRPr>
          </a:p>
        </p:txBody>
      </p:sp>
      <p:pic>
        <p:nvPicPr>
          <p:cNvPr id="33797" name="图片 4"/>
          <p:cNvPicPr>
            <a:picLocks noChangeAspect="1"/>
          </p:cNvPicPr>
          <p:nvPr/>
        </p:nvPicPr>
        <p:blipFill>
          <a:blip r:embed="rId1"/>
          <a:stretch>
            <a:fillRect/>
          </a:stretch>
        </p:blipFill>
        <p:spPr>
          <a:xfrm>
            <a:off x="7043738" y="4149725"/>
            <a:ext cx="2459037" cy="1871663"/>
          </a:xfrm>
          <a:prstGeom prst="rect">
            <a:avLst/>
          </a:prstGeom>
          <a:noFill/>
          <a:ln w="9525">
            <a:noFill/>
          </a:ln>
        </p:spPr>
      </p:pic>
      <p:pic>
        <p:nvPicPr>
          <p:cNvPr id="33798" name="图片 5"/>
          <p:cNvPicPr>
            <a:picLocks noChangeAspect="1"/>
          </p:cNvPicPr>
          <p:nvPr/>
        </p:nvPicPr>
        <p:blipFill>
          <a:blip r:embed="rId2"/>
          <a:stretch>
            <a:fillRect/>
          </a:stretch>
        </p:blipFill>
        <p:spPr>
          <a:xfrm>
            <a:off x="7043738" y="2019300"/>
            <a:ext cx="2459037" cy="1949450"/>
          </a:xfrm>
          <a:prstGeom prst="rect">
            <a:avLst/>
          </a:prstGeom>
          <a:noFill/>
          <a:ln w="9525">
            <a:noFill/>
          </a:ln>
        </p:spPr>
      </p:pic>
      <p:sp>
        <p:nvSpPr>
          <p:cNvPr id="9"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423988" y="620713"/>
            <a:ext cx="5400675" cy="1008063"/>
          </a:xfrm>
        </p:spPr>
        <p:txBody>
          <a:bodyPr vert="horz" wrap="square" lIns="74295" tIns="37148" rIns="74295" bIns="37148" numCol="1" anchor="ctr"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ea"/>
                <a:sym typeface="+mn-ea"/>
              </a:rPr>
              <a:t>（</a:t>
            </a:r>
            <a:r>
              <a:rPr kumimoji="0" lang="en-US" altLang="zh-CN"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ea"/>
                <a:sym typeface="+mn-ea"/>
              </a:rPr>
              <a:t>3</a:t>
            </a: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ea"/>
                <a:sym typeface="+mn-ea"/>
              </a:rPr>
              <a:t>）理想与信念相互依存</a:t>
            </a:r>
            <a:endPar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j-ea"/>
            </a:endParaRPr>
          </a:p>
        </p:txBody>
      </p:sp>
      <p:sp>
        <p:nvSpPr>
          <p:cNvPr id="31747" name="矩形 4"/>
          <p:cNvSpPr>
            <a:spLocks noChangeArrowheads="1"/>
          </p:cNvSpPr>
          <p:nvPr/>
        </p:nvSpPr>
        <p:spPr bwMode="auto">
          <a:xfrm>
            <a:off x="488504" y="2564904"/>
            <a:ext cx="6696744" cy="232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Tw Cen MT" panose="020B0602020104020603" pitchFamily="34" charset="0"/>
                <a:ea typeface="微软雅黑" panose="020B0503020204020204" pitchFamily="34" charset="-122"/>
              </a:defRPr>
            </a:lvl1pPr>
            <a:lvl2pPr marL="742950" indent="-285750">
              <a:defRPr>
                <a:solidFill>
                  <a:schemeClr val="tx1"/>
                </a:solidFill>
                <a:latin typeface="Tw Cen MT" panose="020B0602020104020603" pitchFamily="34" charset="0"/>
                <a:ea typeface="微软雅黑" panose="020B0503020204020204" pitchFamily="34" charset="-122"/>
              </a:defRPr>
            </a:lvl2pPr>
            <a:lvl3pPr marL="1143000" indent="-228600">
              <a:defRPr>
                <a:solidFill>
                  <a:schemeClr val="tx1"/>
                </a:solidFill>
                <a:latin typeface="Tw Cen MT" panose="020B0602020104020603" pitchFamily="34" charset="0"/>
                <a:ea typeface="微软雅黑" panose="020B0503020204020204" pitchFamily="34" charset="-122"/>
              </a:defRPr>
            </a:lvl3pPr>
            <a:lvl4pPr marL="1600200" indent="-228600">
              <a:defRPr>
                <a:solidFill>
                  <a:schemeClr val="tx1"/>
                </a:solidFill>
                <a:latin typeface="Tw Cen MT" panose="020B0602020104020603" pitchFamily="34" charset="0"/>
                <a:ea typeface="微软雅黑" panose="020B0503020204020204" pitchFamily="34" charset="-122"/>
              </a:defRPr>
            </a:lvl4pPr>
            <a:lvl5pPr marL="2057400" indent="-228600">
              <a:defRPr>
                <a:solidFill>
                  <a:schemeClr val="tx1"/>
                </a:solidFill>
                <a:latin typeface="Tw Cen MT" panose="020B06020201040206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Tw Cen MT" panose="020B06020201040206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Tw Cen MT" panose="020B06020201040206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Tw Cen MT" panose="020B06020201040206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Tw Cen MT" panose="020B0602020104020603" pitchFamily="34" charset="0"/>
                <a:ea typeface="微软雅黑" panose="020B0503020204020204" pitchFamily="34" charset="-122"/>
              </a:defRPr>
            </a:lvl9p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理想是信念所指的</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对象</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，信念是理想实现的</a:t>
            </a:r>
            <a:r>
              <a:rPr lang="zh-CN" altLang="en-US" sz="2000" b="1" dirty="0">
                <a:solidFill>
                  <a:srgbClr val="FF0000"/>
                </a:solidFill>
                <a:latin typeface="宋体" panose="02010600030101010101" pitchFamily="2" charset="-122"/>
                <a:ea typeface="宋体" panose="02010600030101010101" pitchFamily="2" charset="-122"/>
              </a:rPr>
              <a:t>保障</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离开理想这个人们确信和追求的目标，信念无从产生；离开信念这种对奋斗目标的执着向往和追求，理想寸步难行。</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理想和信念难以分割地紧密联系在一起。</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pic>
        <p:nvPicPr>
          <p:cNvPr id="34820" name="图片 5"/>
          <p:cNvPicPr>
            <a:picLocks noChangeAspect="1"/>
          </p:cNvPicPr>
          <p:nvPr/>
        </p:nvPicPr>
        <p:blipFill>
          <a:blip r:embed="rId1"/>
          <a:stretch>
            <a:fillRect/>
          </a:stretch>
        </p:blipFill>
        <p:spPr>
          <a:xfrm>
            <a:off x="6969224" y="1628776"/>
            <a:ext cx="2376487" cy="4537075"/>
          </a:xfrm>
          <a:prstGeom prst="rect">
            <a:avLst/>
          </a:prstGeom>
          <a:noFill/>
          <a:ln w="9525">
            <a:noFill/>
          </a:ln>
        </p:spPr>
      </p:pic>
      <p:sp>
        <p:nvSpPr>
          <p:cNvPr id="6"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568450" y="1125538"/>
            <a:ext cx="6378575" cy="528637"/>
          </a:xfrm>
        </p:spPr>
        <p:txBody>
          <a:bodyPr vert="horz" wrap="square" lIns="91440" tIns="45720" rIns="91440" bIns="45720" anchor="ctr"/>
          <a:lstStyle/>
          <a:p>
            <a:pPr algn="l">
              <a:buClrTx/>
              <a:buSzTx/>
              <a:buFontTx/>
            </a:pPr>
            <a:r>
              <a:rPr lang="zh-CN" altLang="en-US" sz="3000" dirty="0">
                <a:effectLst>
                  <a:outerShdw blurRad="38100" dist="19050" dir="2700000" algn="tl" rotWithShape="0">
                    <a:schemeClr val="dk1">
                      <a:alpha val="40000"/>
                    </a:schemeClr>
                  </a:outerShdw>
                </a:effectLst>
                <a:cs typeface="微软雅黑" panose="020B0503020204020204" pitchFamily="34" charset="-122"/>
              </a:rPr>
              <a:t>（二）理想信念是精神之“钙”</a:t>
            </a:r>
            <a:endParaRPr lang="zh-CN" altLang="en-US" sz="3000" dirty="0">
              <a:effectLst>
                <a:outerShdw blurRad="38100" dist="19050" dir="2700000" algn="tl" rotWithShape="0">
                  <a:schemeClr val="dk1">
                    <a:alpha val="40000"/>
                  </a:schemeClr>
                </a:outerShdw>
              </a:effectLst>
              <a:cs typeface="微软雅黑" panose="020B0503020204020204" pitchFamily="34" charset="-122"/>
            </a:endParaRPr>
          </a:p>
        </p:txBody>
      </p:sp>
      <p:sp>
        <p:nvSpPr>
          <p:cNvPr id="2" name="流程图: 终止 1"/>
          <p:cNvSpPr/>
          <p:nvPr/>
        </p:nvSpPr>
        <p:spPr>
          <a:xfrm>
            <a:off x="2288540" y="1906905"/>
            <a:ext cx="4752975" cy="648335"/>
          </a:xfrm>
          <a:prstGeom prst="flowChartTerminato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effectLst>
                  <a:outerShdw blurRad="38100" dist="19050" dir="2700000" algn="tl" rotWithShape="0">
                    <a:schemeClr val="dk1">
                      <a:alpha val="40000"/>
                    </a:schemeClr>
                  </a:outerShdw>
                </a:effectLst>
                <a:uFillTx/>
                <a:latin typeface="黑体" panose="02010609060101010101" pitchFamily="49" charset="-122"/>
                <a:ea typeface="黑体" panose="02010609060101010101" pitchFamily="49" charset="-122"/>
                <a:cs typeface="+mj-ea"/>
                <a:sym typeface="+mn-ea"/>
              </a:rPr>
              <a:t>1.理想指引方向，信念决定成败</a:t>
            </a:r>
            <a:endParaRPr lang="zh-CN" altLang="en-US"/>
          </a:p>
        </p:txBody>
      </p:sp>
      <p:sp>
        <p:nvSpPr>
          <p:cNvPr id="4" name="流程图: 终止 3"/>
          <p:cNvSpPr/>
          <p:nvPr/>
        </p:nvSpPr>
        <p:spPr>
          <a:xfrm>
            <a:off x="2288540" y="2833370"/>
            <a:ext cx="4752975" cy="648335"/>
          </a:xfrm>
          <a:prstGeom prst="flowChartTermina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sym typeface="+mn-ea"/>
              </a:rPr>
              <a:t>2.</a:t>
            </a:r>
            <a:r>
              <a:rPr lang="zh-CN" altLang="en-US" dirty="0">
                <a:latin typeface="黑体" panose="02010609060101010101" pitchFamily="49" charset="-122"/>
                <a:ea typeface="黑体" panose="02010609060101010101" pitchFamily="49" charset="-122"/>
                <a:sym typeface="+mn-ea"/>
              </a:rPr>
              <a:t>理想信念昭示奋斗目标</a:t>
            </a:r>
            <a:endParaRPr lang="zh-CN" altLang="en-US"/>
          </a:p>
        </p:txBody>
      </p:sp>
      <p:sp>
        <p:nvSpPr>
          <p:cNvPr id="5" name="流程图: 终止 4"/>
          <p:cNvSpPr/>
          <p:nvPr/>
        </p:nvSpPr>
        <p:spPr>
          <a:xfrm>
            <a:off x="2288540" y="4681220"/>
            <a:ext cx="4752975" cy="648335"/>
          </a:xfrm>
          <a:prstGeom prst="flowChartTerminator">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800" dirty="0">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宋体" panose="02010600030101010101" pitchFamily="2" charset="-122"/>
                <a:sym typeface="+mn-ea"/>
              </a:rPr>
              <a:t>4.理想信念提供精神支柱</a:t>
            </a:r>
            <a:endParaRPr lang="zh-CN" altLang="en-US" sz="1800" dirty="0">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宋体" panose="02010600030101010101" pitchFamily="2" charset="-122"/>
            </a:endParaRPr>
          </a:p>
        </p:txBody>
      </p:sp>
      <p:sp>
        <p:nvSpPr>
          <p:cNvPr id="6" name="流程图: 终止 5"/>
          <p:cNvSpPr/>
          <p:nvPr/>
        </p:nvSpPr>
        <p:spPr>
          <a:xfrm>
            <a:off x="2288540" y="3765550"/>
            <a:ext cx="4752975" cy="648335"/>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b="1" noProof="0" dirty="0">
                <a:ln>
                  <a:noFill/>
                </a:ln>
                <a:solidFill>
                  <a:schemeClr val="tx1"/>
                </a:solidFill>
                <a:effectLst/>
                <a:uLnTx/>
                <a:uFillTx/>
                <a:latin typeface="黑体" panose="02010609060101010101" pitchFamily="49" charset="-122"/>
                <a:ea typeface="黑体" panose="02010609060101010101" pitchFamily="49" charset="-122"/>
                <a:sym typeface="+mn-ea"/>
              </a:rPr>
              <a:t>3.</a:t>
            </a:r>
            <a:r>
              <a:rPr lang="zh-CN" altLang="en-US" b="1" noProof="0" dirty="0">
                <a:ln>
                  <a:noFill/>
                </a:ln>
                <a:solidFill>
                  <a:schemeClr val="tx1"/>
                </a:solidFill>
                <a:effectLst/>
                <a:uLnTx/>
                <a:uFillTx/>
                <a:latin typeface="黑体" panose="02010609060101010101" pitchFamily="49" charset="-122"/>
                <a:ea typeface="黑体" panose="02010609060101010101" pitchFamily="49" charset="-122"/>
                <a:sym typeface="+mn-ea"/>
              </a:rPr>
              <a:t>理想信念催生前进动力</a:t>
            </a:r>
            <a:endParaRPr lang="zh-CN" altLang="en-US"/>
          </a:p>
        </p:txBody>
      </p:sp>
      <p:sp>
        <p:nvSpPr>
          <p:cNvPr id="3" name="流程图: 终止 2"/>
          <p:cNvSpPr/>
          <p:nvPr/>
        </p:nvSpPr>
        <p:spPr>
          <a:xfrm>
            <a:off x="2288540" y="5559425"/>
            <a:ext cx="4752975" cy="648335"/>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noProof="0" dirty="0">
                <a:ln>
                  <a:noFill/>
                </a:ln>
                <a:solidFill>
                  <a:schemeClr val="tx1"/>
                </a:solidFill>
                <a:effectLst/>
                <a:uLnTx/>
                <a:uFillTx/>
                <a:latin typeface="黑体" panose="02010609060101010101" pitchFamily="49" charset="-122"/>
                <a:ea typeface="黑体" panose="02010609060101010101" pitchFamily="49" charset="-122"/>
                <a:sym typeface="+mn-ea"/>
              </a:rPr>
              <a:t>5.</a:t>
            </a:r>
            <a:r>
              <a:rPr lang="zh-CN" altLang="en-US" b="1" noProof="0" dirty="0">
                <a:ln>
                  <a:noFill/>
                </a:ln>
                <a:solidFill>
                  <a:schemeClr val="tx1"/>
                </a:solidFill>
                <a:effectLst/>
                <a:uLnTx/>
                <a:uFillTx/>
                <a:latin typeface="黑体" panose="02010609060101010101" pitchFamily="49" charset="-122"/>
                <a:ea typeface="黑体" panose="02010609060101010101" pitchFamily="49" charset="-122"/>
                <a:sym typeface="+mn-ea"/>
              </a:rPr>
              <a:t>理想信念</a:t>
            </a:r>
            <a:r>
              <a:rPr lang="zh-CN" altLang="en-US" dirty="0">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宋体" panose="02010600030101010101" pitchFamily="2" charset="-122"/>
                <a:sym typeface="+mn-ea"/>
              </a:rPr>
              <a:t>提高精神境界</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920750" y="1989138"/>
            <a:ext cx="4217988" cy="2928938"/>
          </a:xfrm>
          <a:ln>
            <a:solidFill>
              <a:srgbClr val="FF0000"/>
            </a:solidFill>
          </a:ln>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r>
              <a:rPr kumimoji="0" lang="zh-CN" altLang="en-US" sz="2275"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理想信念就是人精神上的“钙”，没有理想信念，理想信念不坚定，精神上就会“缺钙”，就会得“软骨病”。</a:t>
            </a:r>
            <a:endParaRPr kumimoji="0" lang="zh-CN" altLang="en-US" sz="2275"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r" defTabSz="914400" rtl="0" eaLnBrk="0" fontAlgn="base" latinLnBrk="0" hangingPunct="0">
              <a:lnSpc>
                <a:spcPct val="150000"/>
              </a:lnSpc>
              <a:spcBef>
                <a:spcPct val="20000"/>
              </a:spcBef>
              <a:spcAft>
                <a:spcPct val="0"/>
              </a:spcAft>
              <a:buClrTx/>
              <a:buSzTx/>
              <a:buFont typeface="Wingdings" panose="05000000000000000000" pitchFamily="2" charset="2"/>
              <a:buNone/>
              <a:defRPr/>
            </a:pPr>
            <a:r>
              <a:rPr kumimoji="0" lang="en-US" altLang="zh-CN" sz="2275"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275"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习近平</a:t>
            </a:r>
            <a:endParaRPr kumimoji="0" lang="zh-CN" altLang="en-US" sz="2275"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pic>
        <p:nvPicPr>
          <p:cNvPr id="16387" name="图片 4"/>
          <p:cNvPicPr>
            <a:picLocks noChangeAspect="1"/>
          </p:cNvPicPr>
          <p:nvPr/>
        </p:nvPicPr>
        <p:blipFill>
          <a:blip r:embed="rId1"/>
          <a:stretch>
            <a:fillRect/>
          </a:stretch>
        </p:blipFill>
        <p:spPr>
          <a:xfrm>
            <a:off x="5529263" y="1989138"/>
            <a:ext cx="2593975" cy="2763837"/>
          </a:xfrm>
          <a:prstGeom prst="rect">
            <a:avLst/>
          </a:prstGeom>
          <a:noFill/>
          <a:ln w="9525">
            <a:noFill/>
          </a:ln>
        </p:spPr>
      </p:pic>
      <p:sp>
        <p:nvSpPr>
          <p:cNvPr id="2" name="文本框 1"/>
          <p:cNvSpPr txBox="1"/>
          <p:nvPr/>
        </p:nvSpPr>
        <p:spPr>
          <a:xfrm>
            <a:off x="1309370" y="907415"/>
            <a:ext cx="5570756" cy="553998"/>
          </a:xfrm>
          <a:prstGeom prst="rect">
            <a:avLst/>
          </a:prstGeom>
          <a:noFill/>
        </p:spPr>
        <p:txBody>
          <a:bodyPr wrap="none" rtlCol="0" anchor="t">
            <a:spAutoFit/>
          </a:bodyPr>
          <a:lstStyle/>
          <a:p>
            <a:pPr eaLnBrk="1" hangingPunct="1"/>
            <a:r>
              <a:rPr lang="zh-CN" altLang="en-US" sz="3000" b="1"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微软雅黑" panose="020B0503020204020204" pitchFamily="34" charset="-122"/>
                <a:sym typeface="+mn-ea"/>
              </a:rPr>
              <a:t>（二）理想信念是精神之“钙”</a:t>
            </a:r>
            <a:endParaRPr lang="zh-CN" altLang="en-US" sz="3000" b="1"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a:xfrm>
            <a:off x="1352550" y="836613"/>
            <a:ext cx="7896225" cy="696912"/>
          </a:xfrm>
        </p:spPr>
        <p:txBody>
          <a:bodyPr vert="horz" wrap="square" lIns="74295" tIns="37148" rIns="74295" bIns="37148" anchor="ctr"/>
          <a:lstStyle/>
          <a:p>
            <a:r>
              <a:rPr lang="zh-CN" altLang="en-US" sz="3000" dirty="0">
                <a:effectLst>
                  <a:outerShdw blurRad="38100" dist="19050" dir="2700000" algn="tl" rotWithShape="0">
                    <a:schemeClr val="dk1">
                      <a:alpha val="40000"/>
                    </a:schemeClr>
                  </a:outerShdw>
                </a:effectLst>
                <a:cs typeface="微软雅黑" panose="020B0503020204020204" pitchFamily="34" charset="-122"/>
              </a:rPr>
              <a:t>（二）</a:t>
            </a:r>
            <a:r>
              <a:rPr lang="zh-CN" altLang="en-US" sz="3000" dirty="0">
                <a:effectLst>
                  <a:outerShdw blurRad="38100" dist="19050" dir="2700000" algn="tl" rotWithShape="0">
                    <a:schemeClr val="dk1">
                      <a:alpha val="40000"/>
                    </a:schemeClr>
                  </a:outerShdw>
                </a:effectLst>
                <a:cs typeface="微软雅黑" panose="020B0503020204020204" pitchFamily="34" charset="-122"/>
                <a:sym typeface="+mn-ea"/>
              </a:rPr>
              <a:t>理想信念是精神之“钙”</a:t>
            </a:r>
            <a:endParaRPr lang="zh-CN" altLang="en-US" sz="3000" dirty="0">
              <a:effectLst>
                <a:outerShdw blurRad="38100" dist="19050" dir="2700000" algn="tl" rotWithShape="0">
                  <a:schemeClr val="dk1">
                    <a:alpha val="40000"/>
                  </a:schemeClr>
                </a:outerShdw>
              </a:effectLst>
              <a:cs typeface="微软雅黑" panose="020B0503020204020204" pitchFamily="34" charset="-122"/>
            </a:endParaRPr>
          </a:p>
        </p:txBody>
      </p:sp>
      <p:sp>
        <p:nvSpPr>
          <p:cNvPr id="36867" name="内容占位符 2"/>
          <p:cNvSpPr>
            <a:spLocks noGrp="1"/>
          </p:cNvSpPr>
          <p:nvPr>
            <p:ph sz="half" idx="1"/>
          </p:nvPr>
        </p:nvSpPr>
        <p:spPr>
          <a:xfrm>
            <a:off x="773112" y="2280283"/>
            <a:ext cx="5329237" cy="2588877"/>
          </a:xfrm>
          <a:ln>
            <a:solidFill>
              <a:srgbClr val="FF0000">
                <a:alpha val="100000"/>
              </a:srgbClr>
            </a:solidFill>
            <a:miter lim="800000"/>
          </a:ln>
        </p:spPr>
        <p:txBody>
          <a:bodyPr vert="horz" wrap="square" lIns="91440" tIns="45720" rIns="91440" bIns="45720" anchor="t"/>
          <a:lstStyle/>
          <a:p>
            <a:pPr marL="0" indent="0">
              <a:lnSpc>
                <a:spcPct val="150000"/>
              </a:lnSpc>
              <a:buNone/>
            </a:pPr>
            <a:r>
              <a:rPr lang="zh-CN" altLang="en-US" sz="2000" dirty="0">
                <a:latin typeface="宋体" panose="02010600030101010101" pitchFamily="2" charset="-122"/>
                <a:ea typeface="宋体" panose="02010600030101010101" pitchFamily="2" charset="-122"/>
              </a:rPr>
              <a:t>    广大青年一定要坚定理想信念。“功垂惟志，业广惟勤。”</a:t>
            </a:r>
            <a:r>
              <a:rPr lang="zh-CN" altLang="en-US" sz="2000" dirty="0">
                <a:solidFill>
                  <a:srgbClr val="FF0000"/>
                </a:solidFill>
                <a:latin typeface="宋体" panose="02010600030101010101" pitchFamily="2" charset="-122"/>
                <a:ea typeface="宋体" panose="02010600030101010101" pitchFamily="2" charset="-122"/>
              </a:rPr>
              <a:t>理想引导人生方向，信念决定事业成败</a:t>
            </a:r>
            <a:r>
              <a:rPr lang="zh-CN" altLang="en-US" sz="2000" dirty="0">
                <a:latin typeface="宋体" panose="02010600030101010101" pitchFamily="2" charset="-122"/>
                <a:ea typeface="宋体" panose="02010600030101010101" pitchFamily="2" charset="-122"/>
              </a:rPr>
              <a:t>。没有理想信念，就会导致精神上“缺钙”。</a:t>
            </a:r>
            <a:r>
              <a:rPr lang="zh-CN" altLang="en-US" sz="1600" dirty="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marL="0" indent="0" algn="r">
              <a:lnSpc>
                <a:spcPct val="150000"/>
              </a:lnSpc>
              <a:buNone/>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习近平</a:t>
            </a:r>
            <a:r>
              <a:rPr lang="en-US" altLang="zh-CN" sz="1600" dirty="0">
                <a:latin typeface="宋体" panose="02010600030101010101" pitchFamily="2" charset="-122"/>
                <a:ea typeface="宋体" panose="02010600030101010101" pitchFamily="2" charset="-122"/>
              </a:rPr>
              <a:t>2013</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4</a:t>
            </a:r>
            <a:r>
              <a:rPr lang="zh-CN" altLang="en-US" sz="1600" dirty="0">
                <a:latin typeface="宋体" panose="02010600030101010101" pitchFamily="2" charset="-122"/>
                <a:ea typeface="宋体" panose="02010600030101010101" pitchFamily="2" charset="-122"/>
              </a:rPr>
              <a:t>日同各界优秀青年代表座谈</a:t>
            </a:r>
            <a:endParaRPr lang="zh-CN" altLang="en-US" sz="1600" dirty="0">
              <a:latin typeface="宋体" panose="02010600030101010101" pitchFamily="2" charset="-122"/>
              <a:ea typeface="宋体" panose="02010600030101010101" pitchFamily="2" charset="-122"/>
            </a:endParaRPr>
          </a:p>
        </p:txBody>
      </p:sp>
      <p:pic>
        <p:nvPicPr>
          <p:cNvPr id="36868" name="图片 3"/>
          <p:cNvPicPr>
            <a:picLocks noChangeAspect="1"/>
          </p:cNvPicPr>
          <p:nvPr/>
        </p:nvPicPr>
        <p:blipFill>
          <a:blip r:embed="rId1"/>
          <a:stretch>
            <a:fillRect/>
          </a:stretch>
        </p:blipFill>
        <p:spPr>
          <a:xfrm>
            <a:off x="6537176" y="1340768"/>
            <a:ext cx="2451100" cy="50641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p:cNvSpPr>
          <p:nvPr>
            <p:ph type="title"/>
          </p:nvPr>
        </p:nvSpPr>
        <p:spPr>
          <a:xfrm>
            <a:off x="1320284" y="1844040"/>
            <a:ext cx="5380712" cy="1513245"/>
          </a:xfrm>
        </p:spPr>
        <p:txBody>
          <a:bodyPr vert="horz" wrap="square" lIns="74295" tIns="37147" rIns="74295" bIns="37147" anchor="ctr"/>
          <a:lstStyle/>
          <a:p>
            <a:pPr marL="0" marR="0" indent="0" algn="l" defTabSz="914400" rtl="0" eaLnBrk="0" fontAlgn="base" latinLnBrk="0" hangingPunct="0">
              <a:lnSpc>
                <a:spcPct val="150000"/>
              </a:lnSpc>
              <a:spcBef>
                <a:spcPct val="0"/>
              </a:spcBef>
              <a:spcAft>
                <a:spcPct val="0"/>
              </a:spcAft>
              <a:buClrTx/>
              <a:buSzTx/>
              <a:buFontTx/>
              <a:buNone/>
            </a:pPr>
            <a:r>
              <a:rPr lang="zh-CN" altLang="en-US" sz="2600" dirty="0">
                <a:effectLst>
                  <a:outerShdw blurRad="38100" dist="19050" dir="2700000" algn="tl" rotWithShape="0">
                    <a:schemeClr val="dk1">
                      <a:alpha val="40000"/>
                    </a:schemeClr>
                  </a:outerShdw>
                </a:effectLst>
                <a:uFillTx/>
                <a:latin typeface="黑体" panose="02010609060101010101" pitchFamily="49" charset="-122"/>
                <a:ea typeface="黑体" panose="02010609060101010101" pitchFamily="49" charset="-122"/>
                <a:cs typeface="+mj-ea"/>
                <a:sym typeface="+mn-ea"/>
              </a:rPr>
              <a:t>1.理想指引方向，信念决定成败 </a:t>
            </a:r>
            <a:br>
              <a:rPr lang="zh-CN" altLang="en-US" sz="2600" dirty="0">
                <a:effectLst>
                  <a:outerShdw blurRad="38100" dist="19050" dir="2700000" algn="tl" rotWithShape="0">
                    <a:schemeClr val="dk1">
                      <a:alpha val="40000"/>
                    </a:schemeClr>
                  </a:outerShdw>
                </a:effectLst>
                <a:uFillTx/>
                <a:latin typeface="黑体" panose="02010609060101010101" pitchFamily="49" charset="-122"/>
                <a:ea typeface="黑体" panose="02010609060101010101" pitchFamily="49" charset="-122"/>
                <a:cs typeface="+mj-ea"/>
                <a:sym typeface="+mn-ea"/>
              </a:rPr>
            </a:br>
            <a:br>
              <a:rPr lang="zh-CN" altLang="en-US" sz="2600" dirty="0">
                <a:effectLst>
                  <a:outerShdw blurRad="38100" dist="19050" dir="2700000" algn="tl" rotWithShape="0">
                    <a:schemeClr val="dk1">
                      <a:alpha val="40000"/>
                    </a:schemeClr>
                  </a:outerShdw>
                </a:effectLst>
                <a:uFillTx/>
                <a:latin typeface="黑体" panose="02010609060101010101" pitchFamily="49" charset="-122"/>
                <a:ea typeface="黑体" panose="02010609060101010101" pitchFamily="49" charset="-122"/>
                <a:cs typeface="+mj-ea"/>
                <a:sym typeface="+mn-ea"/>
              </a:rPr>
            </a:br>
            <a:endParaRPr kumimoji="0" lang="zh-CN" altLang="en-US" sz="2600" b="1" i="0" baseline="0" noProof="1">
              <a:solidFill>
                <a:schemeClr val="tx1"/>
              </a:solidFill>
              <a:effectLst>
                <a:outerShdw blurRad="38100" dist="19050" dir="2700000" algn="tl" rotWithShape="0">
                  <a:schemeClr val="dk1">
                    <a:alpha val="40000"/>
                  </a:schemeClr>
                </a:outerShdw>
              </a:effectLst>
              <a:uFillTx/>
              <a:latin typeface="黑体" panose="02010609060101010101" pitchFamily="49" charset="-122"/>
              <a:ea typeface="黑体" panose="02010609060101010101" pitchFamily="49" charset="-122"/>
              <a:cs typeface="+mj-ea"/>
            </a:endParaRPr>
          </a:p>
        </p:txBody>
      </p:sp>
      <p:sp>
        <p:nvSpPr>
          <p:cNvPr id="2" name="内容占位符 1"/>
          <p:cNvSpPr>
            <a:spLocks noGrp="1"/>
          </p:cNvSpPr>
          <p:nvPr>
            <p:ph idx="1"/>
          </p:nvPr>
        </p:nvSpPr>
        <p:spPr>
          <a:xfrm>
            <a:off x="4623316" y="2941436"/>
            <a:ext cx="3962400" cy="1982813"/>
          </a:xfrm>
        </p:spPr>
        <p:txBody>
          <a:bodyPr/>
          <a:lstStyle/>
          <a:p>
            <a:pPr marL="0" indent="0" latinLnBrk="0">
              <a:lnSpc>
                <a:spcPct val="150000"/>
              </a:lnSpc>
              <a:spcBef>
                <a:spcPts val="0"/>
              </a:spcBef>
              <a:buNone/>
            </a:pPr>
            <a:r>
              <a:rPr lang="zh-CN" altLang="en-US" sz="2275" dirty="0">
                <a:latin typeface="宋体" panose="02010600030101010101" pitchFamily="2" charset="-122"/>
                <a:ea typeface="宋体" panose="02010600030101010101" pitchFamily="2" charset="-122"/>
                <a:sym typeface="+mn-ea"/>
              </a:rPr>
              <a:t>理想就像一座灯塔，始终指引着人们前进的方向，为暗黑和未知的海上之旅提供光亮。</a:t>
            </a:r>
            <a:endParaRPr lang="zh-CN" altLang="en-US" sz="2275" dirty="0">
              <a:latin typeface="宋体" panose="02010600030101010101" pitchFamily="2" charset="-122"/>
              <a:ea typeface="宋体" panose="02010600030101010101" pitchFamily="2" charset="-122"/>
            </a:endParaRPr>
          </a:p>
          <a:p>
            <a:pPr marL="0" indent="0">
              <a:buNone/>
            </a:pPr>
            <a:endParaRPr lang="zh-CN" altLang="en-US" sz="2275" dirty="0">
              <a:latin typeface="宋体" panose="02010600030101010101" pitchFamily="2" charset="-122"/>
              <a:ea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1908738" y="2741531"/>
            <a:ext cx="2428002" cy="2134691"/>
          </a:xfrm>
          <a:prstGeom prst="rect">
            <a:avLst/>
          </a:prstGeom>
          <a:ln>
            <a:noFill/>
          </a:ln>
          <a:effectLst>
            <a:softEdge rad="112500"/>
          </a:effectLst>
        </p:spPr>
      </p:pic>
      <p:sp>
        <p:nvSpPr>
          <p:cNvPr id="6"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p:cNvSpPr>
          <p:nvPr>
            <p:ph type="ctrTitle"/>
          </p:nvPr>
        </p:nvSpPr>
        <p:spPr>
          <a:xfrm>
            <a:off x="3368675" y="1700213"/>
            <a:ext cx="5616575" cy="2016125"/>
          </a:xfrm>
        </p:spPr>
        <p:txBody>
          <a:bodyPr vert="horz" wrap="square" lIns="91440" tIns="45720" rIns="91440" bIns="45720" anchor="ctr"/>
          <a:lstStyle/>
          <a:p>
            <a:pPr algn="ctr" eaLnBrk="1" hangingPunct="1">
              <a:lnSpc>
                <a:spcPct val="150000"/>
              </a:lnSpc>
              <a:buClrTx/>
              <a:buSzTx/>
              <a:buFontTx/>
            </a:pPr>
            <a:r>
              <a:rPr lang="zh-CN" altLang="en-US" sz="4000" b="0" kern="1200" dirty="0">
                <a:solidFill>
                  <a:srgbClr val="2A6D7D"/>
                </a:solidFill>
                <a:latin typeface="黑体" panose="02010609060101010101" pitchFamily="49" charset="-122"/>
                <a:ea typeface="黑体" panose="02010609060101010101" pitchFamily="49" charset="-122"/>
                <a:cs typeface="+mj-cs"/>
              </a:rPr>
              <a:t>第六章</a:t>
            </a:r>
            <a:br>
              <a:rPr lang="en-US" altLang="zh-CN" sz="4000" b="0" kern="1200" dirty="0">
                <a:solidFill>
                  <a:srgbClr val="2A6D7D"/>
                </a:solidFill>
                <a:latin typeface="黑体" panose="02010609060101010101" pitchFamily="49" charset="-122"/>
                <a:ea typeface="黑体" panose="02010609060101010101" pitchFamily="49" charset="-122"/>
                <a:cs typeface="+mj-cs"/>
              </a:rPr>
            </a:br>
            <a:r>
              <a:rPr lang="zh-CN" altLang="en-US" sz="4000" b="0" kern="1200" dirty="0">
                <a:solidFill>
                  <a:srgbClr val="2A6D7D"/>
                </a:solidFill>
                <a:latin typeface="黑体" panose="02010609060101010101" pitchFamily="49" charset="-122"/>
                <a:ea typeface="黑体" panose="02010609060101010101" pitchFamily="49" charset="-122"/>
                <a:cs typeface="+mj-cs"/>
              </a:rPr>
              <a:t>尊法学法守法用法</a:t>
            </a:r>
            <a:endParaRPr lang="zh-CN" altLang="en-US" sz="4000" b="0" kern="1200" dirty="0">
              <a:solidFill>
                <a:srgbClr val="2A6D7D"/>
              </a:solidFill>
              <a:latin typeface="黑体" panose="02010609060101010101" pitchFamily="49" charset="-122"/>
              <a:ea typeface="黑体" panose="02010609060101010101" pitchFamily="49" charset="-122"/>
              <a:cs typeface="+mj-cs"/>
            </a:endParaRPr>
          </a:p>
        </p:txBody>
      </p:sp>
      <p:pic>
        <p:nvPicPr>
          <p:cNvPr id="12291" name="图片 2" descr="图片1.jpg"/>
          <p:cNvPicPr>
            <a:picLocks noChangeAspect="1"/>
          </p:cNvPicPr>
          <p:nvPr/>
        </p:nvPicPr>
        <p:blipFill>
          <a:blip r:embed="rId1"/>
          <a:stretch>
            <a:fillRect/>
          </a:stretch>
        </p:blipFill>
        <p:spPr>
          <a:xfrm>
            <a:off x="7938" y="28575"/>
            <a:ext cx="9906000" cy="7000875"/>
          </a:xfrm>
          <a:prstGeom prst="rect">
            <a:avLst/>
          </a:prstGeom>
          <a:noFill/>
          <a:ln w="9525">
            <a:noFill/>
          </a:ln>
        </p:spPr>
      </p:pic>
      <p:sp>
        <p:nvSpPr>
          <p:cNvPr id="12292" name="标题 1"/>
          <p:cNvSpPr txBox="1"/>
          <p:nvPr/>
        </p:nvSpPr>
        <p:spPr>
          <a:xfrm>
            <a:off x="1065213" y="2060575"/>
            <a:ext cx="6983412" cy="1296988"/>
          </a:xfrm>
          <a:prstGeom prst="rect">
            <a:avLst/>
          </a:prstGeom>
          <a:noFill/>
          <a:ln w="9525">
            <a:noFill/>
          </a:ln>
        </p:spPr>
        <p:txBody>
          <a:bodyPr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lgn="ctr" eaLnBrk="1" hangingPunct="1">
              <a:spcBef>
                <a:spcPct val="0"/>
              </a:spcBef>
              <a:buFontTx/>
              <a:buNone/>
            </a:pPr>
            <a:endParaRPr lang="en-US" altLang="zh-CN" sz="3200" b="1" dirty="0">
              <a:latin typeface="黑体" panose="02010609060101010101" pitchFamily="49" charset="-122"/>
              <a:ea typeface="黑体" panose="02010609060101010101" pitchFamily="49" charset="-122"/>
            </a:endParaRPr>
          </a:p>
          <a:p>
            <a:pPr marL="0" lvl="0" indent="0" algn="ctr" eaLnBrk="1" hangingPunct="1">
              <a:spcBef>
                <a:spcPct val="0"/>
              </a:spcBef>
              <a:buFontTx/>
              <a:buNone/>
            </a:pPr>
            <a:endParaRPr lang="en-US" altLang="zh-CN" sz="3200" b="1" dirty="0">
              <a:latin typeface="黑体" panose="02010609060101010101" pitchFamily="49" charset="-122"/>
              <a:ea typeface="黑体" panose="02010609060101010101" pitchFamily="49" charset="-122"/>
            </a:endParaRPr>
          </a:p>
          <a:p>
            <a:pPr marL="0" lvl="0" indent="0" algn="ctr" eaLnBrk="1" hangingPunct="1">
              <a:spcBef>
                <a:spcPct val="0"/>
              </a:spcBef>
              <a:buFontTx/>
              <a:buNone/>
            </a:pPr>
            <a:endParaRPr lang="en-US" altLang="zh-CN" sz="3200" b="1" dirty="0">
              <a:latin typeface="黑体" panose="02010609060101010101" pitchFamily="49" charset="-122"/>
              <a:ea typeface="黑体" panose="02010609060101010101" pitchFamily="49" charset="-122"/>
            </a:endParaRPr>
          </a:p>
          <a:p>
            <a:pPr marL="0" lvl="0" indent="0" algn="ctr" eaLnBrk="1" hangingPunct="1">
              <a:spcBef>
                <a:spcPct val="0"/>
              </a:spcBef>
              <a:buFontTx/>
              <a:buNone/>
            </a:pPr>
            <a:endParaRPr lang="en-US" altLang="zh-CN" sz="3200" b="1" dirty="0">
              <a:latin typeface="黑体" panose="02010609060101010101" pitchFamily="49" charset="-122"/>
              <a:ea typeface="黑体" panose="02010609060101010101" pitchFamily="49" charset="-122"/>
            </a:endParaRPr>
          </a:p>
          <a:p>
            <a:pPr marL="0" lvl="0" indent="0" algn="ctr" eaLnBrk="1" hangingPunct="1">
              <a:spcBef>
                <a:spcPct val="0"/>
              </a:spcBef>
              <a:buFontTx/>
              <a:buNone/>
            </a:pPr>
            <a:r>
              <a:rPr lang="zh-CN" altLang="en-US" sz="3200" b="1" dirty="0">
                <a:latin typeface="黑体" panose="02010609060101010101" pitchFamily="49" charset="-122"/>
                <a:ea typeface="黑体" panose="02010609060101010101" pitchFamily="49" charset="-122"/>
              </a:rPr>
              <a:t>专题四：理想信念的内涵与作用</a:t>
            </a:r>
            <a:endParaRPr lang="zh-CN" altLang="en-US" sz="3200" b="1" dirty="0">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a:xfrm>
            <a:off x="1516101" y="1049239"/>
            <a:ext cx="8543925" cy="1077019"/>
          </a:xfrm>
        </p:spPr>
        <p:txBody>
          <a:bodyPr vert="horz" wrap="square" lIns="74295" tIns="37147" rIns="74295" bIns="37147" anchor="ctr"/>
          <a:lstStyle/>
          <a:p>
            <a:r>
              <a:rPr lang="zh-CN" altLang="en-US" sz="2600" dirty="0">
                <a:solidFill>
                  <a:srgbClr val="FF0000"/>
                </a:solidFill>
                <a:latin typeface="华文中宋" panose="02010600040101010101" pitchFamily="2" charset="-122"/>
                <a:ea typeface="华文中宋" panose="02010600040101010101" pitchFamily="2" charset="-122"/>
              </a:rPr>
              <a:t>   </a:t>
            </a:r>
            <a:r>
              <a:rPr lang="zh-CN" altLang="en-US" sz="2600" dirty="0">
                <a:solidFill>
                  <a:srgbClr val="FF0000"/>
                </a:solidFill>
                <a:latin typeface="黑体" panose="02010609060101010101" pitchFamily="49" charset="-122"/>
                <a:ea typeface="黑体" panose="02010609060101010101" pitchFamily="49" charset="-122"/>
                <a:cs typeface="黑体" panose="02010609060101010101" pitchFamily="49" charset="-122"/>
              </a:rPr>
              <a:t> </a:t>
            </a:r>
            <a:endParaRPr sz="26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5602" name="Rectangle 3"/>
          <p:cNvSpPr>
            <a:spLocks noGrp="1"/>
          </p:cNvSpPr>
          <p:nvPr>
            <p:ph sz="half" idx="1" hasCustomPrompt="1"/>
          </p:nvPr>
        </p:nvSpPr>
        <p:spPr>
          <a:xfrm>
            <a:off x="379214" y="2459038"/>
            <a:ext cx="4449961" cy="3535462"/>
          </a:xfrm>
        </p:spPr>
        <p:txBody>
          <a:bodyPr vert="horz" wrap="square" lIns="74295" tIns="37147" rIns="74295" bIns="37147" anchor="t"/>
          <a:lstStyle/>
          <a:p>
            <a:pPr>
              <a:lnSpc>
                <a:spcPct val="150000"/>
              </a:lnSpc>
              <a:buClrTx/>
              <a:buSzTx/>
              <a:buFont typeface="Wingdings" panose="05000000000000000000" pitchFamily="2" charset="2"/>
            </a:pPr>
            <a:r>
              <a:rPr lang="zh-CN" sz="2275" dirty="0">
                <a:latin typeface="宋体" panose="02010600030101010101" pitchFamily="2" charset="-122"/>
                <a:ea typeface="宋体" panose="02010600030101010101" pitchFamily="2" charset="-122"/>
              </a:rPr>
              <a:t>没有理想信念的人生，就像失去了方向和动力的小船，在生活的波浪中随处漂泊</a:t>
            </a:r>
            <a:endParaRPr lang="zh-CN" sz="2275" dirty="0">
              <a:latin typeface="宋体" panose="02010600030101010101" pitchFamily="2" charset="-122"/>
              <a:ea typeface="宋体" panose="02010600030101010101" pitchFamily="2" charset="-122"/>
            </a:endParaRPr>
          </a:p>
          <a:p>
            <a:pPr>
              <a:lnSpc>
                <a:spcPct val="150000"/>
              </a:lnSpc>
              <a:buClrTx/>
              <a:buSzTx/>
              <a:buFont typeface="Wingdings" panose="05000000000000000000" pitchFamily="2" charset="2"/>
            </a:pPr>
            <a:endParaRPr lang="zh-CN" altLang="en-US" sz="2275" dirty="0">
              <a:latin typeface="宋体" panose="02010600030101010101" pitchFamily="2" charset="-122"/>
              <a:ea typeface="宋体" panose="02010600030101010101" pitchFamily="2" charset="-122"/>
            </a:endParaRPr>
          </a:p>
        </p:txBody>
      </p:sp>
      <p:pic>
        <p:nvPicPr>
          <p:cNvPr id="2" name="内容占位符 1"/>
          <p:cNvPicPr>
            <a:picLocks noGrp="1" noChangeAspect="1"/>
          </p:cNvPicPr>
          <p:nvPr>
            <p:ph sz="half" idx="2"/>
          </p:nvPr>
        </p:nvPicPr>
        <p:blipFill>
          <a:blip r:embed="rId1"/>
          <a:stretch>
            <a:fillRect/>
          </a:stretch>
        </p:blipFill>
        <p:spPr>
          <a:xfrm>
            <a:off x="5045353" y="2011204"/>
            <a:ext cx="3816390" cy="2806184"/>
          </a:xfrm>
          <a:prstGeom prst="rect">
            <a:avLst/>
          </a:prstGeom>
        </p:spPr>
      </p:pic>
      <p:sp>
        <p:nvSpPr>
          <p:cNvPr id="6"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p:cNvSpPr>
          <p:nvPr>
            <p:ph sz="half" idx="1"/>
          </p:nvPr>
        </p:nvSpPr>
        <p:spPr>
          <a:xfrm>
            <a:off x="272481" y="2125345"/>
            <a:ext cx="5696358" cy="2184401"/>
          </a:xfrm>
        </p:spPr>
        <p:txBody>
          <a:bodyPr vert="horz" wrap="square" lIns="74295" tIns="37148" rIns="74295" bIns="37148" anchor="t"/>
          <a:lstStyle/>
          <a:p>
            <a:pPr marL="0" indent="0">
              <a:lnSpc>
                <a:spcPct val="150000"/>
              </a:lnSpc>
              <a:buClrTx/>
              <a:buSzTx/>
              <a:buFont typeface="Wingdings" panose="05000000000000000000" pitchFamily="2" charset="2"/>
              <a:buNone/>
            </a:pPr>
            <a:r>
              <a:rPr lang="zh-CN" altLang="en-US" sz="2000" dirty="0">
                <a:latin typeface="宋体" panose="02010600030101010101" pitchFamily="2" charset="-122"/>
                <a:ea typeface="宋体" panose="02010600030101010101" pitchFamily="2" charset="-122"/>
              </a:rPr>
              <a:t>理想是人特有的一种能力，这种能力把人和动物区别开来，并把人从动物提升为人。</a:t>
            </a:r>
            <a:endParaRPr lang="en-US" altLang="zh-CN" sz="2000" dirty="0">
              <a:latin typeface="宋体" panose="02010600030101010101" pitchFamily="2" charset="-122"/>
              <a:ea typeface="宋体" panose="02010600030101010101" pitchFamily="2" charset="-122"/>
            </a:endParaRPr>
          </a:p>
          <a:p>
            <a:pPr marL="0" indent="0">
              <a:lnSpc>
                <a:spcPct val="150000"/>
              </a:lnSpc>
              <a:buClrTx/>
              <a:buSzTx/>
              <a:buFont typeface="Wingdings" panose="05000000000000000000" pitchFamily="2" charset="2"/>
              <a:buNone/>
            </a:pPr>
            <a:r>
              <a:rPr lang="zh-CN" altLang="en-US" sz="2000" dirty="0">
                <a:latin typeface="宋体" panose="02010600030101010101" pitchFamily="2" charset="-122"/>
                <a:ea typeface="宋体" panose="02010600030101010101" pitchFamily="2" charset="-122"/>
              </a:rPr>
              <a:t>人能够想象，不仅能够想象得合理，而且还能够凭借理性指导下的实践把想象变成现实。 </a:t>
            </a:r>
            <a:endParaRPr lang="zh-CN" altLang="en-US" sz="2000" dirty="0">
              <a:latin typeface="宋体" panose="02010600030101010101" pitchFamily="2" charset="-122"/>
              <a:ea typeface="宋体" panose="02010600030101010101" pitchFamily="2" charset="-122"/>
            </a:endParaRPr>
          </a:p>
        </p:txBody>
      </p:sp>
      <p:pic>
        <p:nvPicPr>
          <p:cNvPr id="37891" name="Picture 6" descr="timg?image&amp;quality=80&amp;size=b9999_10000&amp;sec=1505970048779&amp;di=1c3558f970e20ddb4dfa6ba4aeac1277&amp;imgtype=0&amp;src=http%3A%2F%2Fawb"/>
          <p:cNvPicPr>
            <a:picLocks noChangeAspect="1"/>
          </p:cNvPicPr>
          <p:nvPr/>
        </p:nvPicPr>
        <p:blipFill>
          <a:blip r:embed="rId1"/>
          <a:stretch>
            <a:fillRect/>
          </a:stretch>
        </p:blipFill>
        <p:spPr>
          <a:xfrm>
            <a:off x="5961063" y="1328738"/>
            <a:ext cx="2297112" cy="2184400"/>
          </a:xfrm>
          <a:prstGeom prst="rect">
            <a:avLst/>
          </a:prstGeom>
          <a:noFill/>
          <a:ln w="9525">
            <a:noFill/>
          </a:ln>
        </p:spPr>
      </p:pic>
      <p:sp>
        <p:nvSpPr>
          <p:cNvPr id="37892" name="文本框 1"/>
          <p:cNvSpPr txBox="1"/>
          <p:nvPr/>
        </p:nvSpPr>
        <p:spPr>
          <a:xfrm>
            <a:off x="849313" y="981075"/>
            <a:ext cx="4679950" cy="521970"/>
          </a:xfrm>
          <a:prstGeom prst="rect">
            <a:avLst/>
          </a:prstGeom>
          <a:noFill/>
          <a:ln w="9525">
            <a:noFill/>
          </a:ln>
        </p:spPr>
        <p:txBody>
          <a:bodyPr>
            <a:spAutoFit/>
          </a:bodyPr>
          <a:lstStyle/>
          <a:p>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理想信念</a:t>
            </a:r>
            <a:r>
              <a:rPr lang="zh-CN" altLang="en-US" sz="2800" dirty="0">
                <a:latin typeface="黑体" panose="02010609060101010101" pitchFamily="49" charset="-122"/>
                <a:ea typeface="黑体" panose="02010609060101010101" pitchFamily="49" charset="-122"/>
                <a:sym typeface="+mn-ea"/>
              </a:rPr>
              <a:t>昭示</a:t>
            </a:r>
            <a:r>
              <a:rPr lang="zh-CN" altLang="en-US" sz="2800" dirty="0">
                <a:latin typeface="黑体" panose="02010609060101010101" pitchFamily="49" charset="-122"/>
                <a:ea typeface="黑体" panose="02010609060101010101" pitchFamily="49" charset="-122"/>
              </a:rPr>
              <a:t>奋斗目标</a:t>
            </a:r>
            <a:endParaRPr lang="zh-CN" altLang="en-US" sz="2800" dirty="0">
              <a:latin typeface="黑体" panose="02010609060101010101" pitchFamily="49" charset="-122"/>
              <a:ea typeface="黑体" panose="02010609060101010101" pitchFamily="49" charset="-122"/>
            </a:endParaRPr>
          </a:p>
        </p:txBody>
      </p:sp>
      <p:pic>
        <p:nvPicPr>
          <p:cNvPr id="37893" name="图片 3"/>
          <p:cNvPicPr>
            <a:picLocks noChangeAspect="1"/>
          </p:cNvPicPr>
          <p:nvPr/>
        </p:nvPicPr>
        <p:blipFill>
          <a:blip r:embed="rId2"/>
          <a:srcRect b="28191"/>
          <a:stretch>
            <a:fillRect/>
          </a:stretch>
        </p:blipFill>
        <p:spPr>
          <a:xfrm>
            <a:off x="5961063" y="3573463"/>
            <a:ext cx="2297112" cy="2303462"/>
          </a:xfrm>
          <a:prstGeom prst="rect">
            <a:avLst/>
          </a:prstGeom>
          <a:noFill/>
          <a:ln w="9525">
            <a:noFill/>
          </a:ln>
        </p:spPr>
      </p:pic>
      <p:sp>
        <p:nvSpPr>
          <p:cNvPr id="8"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985838" y="392113"/>
            <a:ext cx="8229600" cy="1143000"/>
          </a:xfrm>
        </p:spPr>
        <p:txBody>
          <a:bodyPr vert="horz" wrap="square" lIns="91440" tIns="45720" rIns="91440" bIns="45720" anchor="ctr"/>
          <a:lstStyle/>
          <a:p>
            <a:r>
              <a:rPr lang="zh-CN" altLang="en-US" sz="2800" dirty="0">
                <a:latin typeface="宋体" panose="02010600030101010101" pitchFamily="2" charset="-122"/>
                <a:ea typeface="宋体" panose="02010600030101010101" pitchFamily="2" charset="-122"/>
              </a:rPr>
              <a:t>哈佛大学有一个关于目标对人生影响的跟踪调查，结果令人深思</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grpSp>
        <p:nvGrpSpPr>
          <p:cNvPr id="38915" name="组 53"/>
          <p:cNvGrpSpPr/>
          <p:nvPr/>
        </p:nvGrpSpPr>
        <p:grpSpPr>
          <a:xfrm>
            <a:off x="1352550" y="1412875"/>
            <a:ext cx="7783513" cy="4165600"/>
            <a:chOff x="-209341" y="504726"/>
            <a:chExt cx="10378433" cy="4165600"/>
          </a:xfrm>
        </p:grpSpPr>
        <p:graphicFrame>
          <p:nvGraphicFramePr>
            <p:cNvPr id="38919" name="图表 9"/>
            <p:cNvGraphicFramePr>
              <a:graphicFrameLocks noChangeAspect="1"/>
            </p:cNvGraphicFramePr>
            <p:nvPr/>
          </p:nvGraphicFramePr>
          <p:xfrm>
            <a:off x="1424856" y="504726"/>
            <a:ext cx="7110040" cy="4165600"/>
          </p:xfrm>
          <a:graphic>
            <a:graphicData uri="http://schemas.openxmlformats.org/presentationml/2006/ole"/>
          </a:graphic>
        </p:graphicFrame>
        <p:grpSp>
          <p:nvGrpSpPr>
            <p:cNvPr id="38920" name="组 6"/>
            <p:cNvGrpSpPr/>
            <p:nvPr/>
          </p:nvGrpSpPr>
          <p:grpSpPr>
            <a:xfrm>
              <a:off x="-209341" y="3147814"/>
              <a:ext cx="2364767" cy="800219"/>
              <a:chOff x="-209341" y="915566"/>
              <a:chExt cx="2364767" cy="800219"/>
            </a:xfrm>
          </p:grpSpPr>
          <p:sp>
            <p:nvSpPr>
              <p:cNvPr id="38937" name="文本框 4"/>
              <p:cNvSpPr txBox="1"/>
              <p:nvPr/>
            </p:nvSpPr>
            <p:spPr>
              <a:xfrm>
                <a:off x="-209341" y="915566"/>
                <a:ext cx="2364767" cy="800219"/>
              </a:xfrm>
              <a:prstGeom prst="rect">
                <a:avLst/>
              </a:prstGeom>
              <a:noFill/>
              <a:ln w="9525">
                <a:noFill/>
              </a:ln>
            </p:spPr>
            <p:txBody>
              <a:bodyPr>
                <a:spAutoFit/>
              </a:bodyPr>
              <a:lstStyle/>
              <a:p>
                <a:r>
                  <a:rPr lang="en-US" altLang="zh-CN" dirty="0">
                    <a:latin typeface="Calibri" panose="020F0502020204030204" pitchFamily="34" charset="0"/>
                  </a:rPr>
                  <a:t>    </a:t>
                </a:r>
                <a:r>
                  <a:rPr lang="zh-CN" altLang="en-US" sz="1400" dirty="0">
                    <a:latin typeface="Calibri" panose="020F0502020204030204" pitchFamily="34" charset="0"/>
                  </a:rPr>
                  <a:t>生活在社会中下层，胸无大志，事业平平</a:t>
                </a:r>
                <a:endParaRPr lang="zh-CN" altLang="en-US" sz="1400" dirty="0">
                  <a:latin typeface="Calibri" panose="020F0502020204030204" pitchFamily="34" charset="0"/>
                </a:endParaRPr>
              </a:p>
            </p:txBody>
          </p:sp>
          <p:sp>
            <p:nvSpPr>
              <p:cNvPr id="31" name="矩形 30"/>
              <p:cNvSpPr/>
              <p:nvPr/>
            </p:nvSpPr>
            <p:spPr bwMode="auto">
              <a:xfrm>
                <a:off x="-99270" y="971228"/>
                <a:ext cx="215909" cy="215900"/>
              </a:xfrm>
              <a:prstGeom prst="rect">
                <a:avLst/>
              </a:prstGeom>
              <a:solidFill>
                <a:srgbClr val="FFFF00"/>
              </a:solidFill>
              <a:ln w="9525" cap="flat" cmpd="sng" algn="ctr">
                <a:solidFill>
                  <a:schemeClr val="bg2">
                    <a:lumMod val="60000"/>
                    <a:lumOff val="40000"/>
                  </a:schemeClr>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华文细黑" panose="02010600040101010101" pitchFamily="2" charset="-122"/>
                  <a:cs typeface="+mn-cs"/>
                </a:endParaRPr>
              </a:p>
            </p:txBody>
          </p:sp>
        </p:grpSp>
        <p:grpSp>
          <p:nvGrpSpPr>
            <p:cNvPr id="38921" name="组 28"/>
            <p:cNvGrpSpPr/>
            <p:nvPr/>
          </p:nvGrpSpPr>
          <p:grpSpPr>
            <a:xfrm>
              <a:off x="179512" y="771550"/>
              <a:ext cx="4251140" cy="656783"/>
              <a:chOff x="179512" y="987574"/>
              <a:chExt cx="4251140" cy="656783"/>
            </a:xfrm>
          </p:grpSpPr>
          <p:cxnSp>
            <p:nvCxnSpPr>
              <p:cNvPr id="38932" name="直线连接符 8"/>
              <p:cNvCxnSpPr/>
              <p:nvPr/>
            </p:nvCxnSpPr>
            <p:spPr>
              <a:xfrm>
                <a:off x="179512" y="987574"/>
                <a:ext cx="3240360" cy="0"/>
              </a:xfrm>
              <a:prstGeom prst="line">
                <a:avLst/>
              </a:prstGeom>
              <a:ln w="9525" cap="flat" cmpd="sng">
                <a:solidFill>
                  <a:srgbClr val="008000"/>
                </a:solidFill>
                <a:prstDash val="solid"/>
                <a:headEnd type="none" w="med" len="med"/>
                <a:tailEnd type="none" w="med" len="med"/>
              </a:ln>
            </p:spPr>
          </p:cxnSp>
          <p:grpSp>
            <p:nvGrpSpPr>
              <p:cNvPr id="38933" name="组 18"/>
              <p:cNvGrpSpPr/>
              <p:nvPr/>
            </p:nvGrpSpPr>
            <p:grpSpPr>
              <a:xfrm>
                <a:off x="251520" y="1059582"/>
                <a:ext cx="2464718" cy="584775"/>
                <a:chOff x="251520" y="915566"/>
                <a:chExt cx="2464718" cy="584775"/>
              </a:xfrm>
            </p:grpSpPr>
            <p:sp>
              <p:nvSpPr>
                <p:cNvPr id="38935" name="文本框 19"/>
                <p:cNvSpPr txBox="1"/>
                <p:nvPr/>
              </p:nvSpPr>
              <p:spPr>
                <a:xfrm>
                  <a:off x="251520" y="915566"/>
                  <a:ext cx="2464718" cy="584775"/>
                </a:xfrm>
                <a:prstGeom prst="rect">
                  <a:avLst/>
                </a:prstGeom>
                <a:noFill/>
                <a:ln w="9525">
                  <a:noFill/>
                </a:ln>
              </p:spPr>
              <p:txBody>
                <a:bodyPr>
                  <a:spAutoFit/>
                </a:bodyPr>
                <a:lstStyle/>
                <a:p>
                  <a:r>
                    <a:rPr lang="en-US" altLang="zh-CN" dirty="0">
                      <a:latin typeface="Calibri" panose="020F0502020204030204" pitchFamily="34" charset="0"/>
                    </a:rPr>
                    <a:t>    </a:t>
                  </a:r>
                  <a:r>
                    <a:rPr lang="zh-CN" altLang="en-US" sz="1400" dirty="0">
                      <a:latin typeface="Calibri" panose="020F0502020204030204" pitchFamily="34" charset="0"/>
                    </a:rPr>
                    <a:t>社会各界的精英、行业领袖</a:t>
                  </a:r>
                  <a:endParaRPr lang="zh-CN" altLang="en-US" sz="1400" dirty="0">
                    <a:latin typeface="Calibri" panose="020F0502020204030204" pitchFamily="34" charset="0"/>
                  </a:endParaRPr>
                </a:p>
              </p:txBody>
            </p:sp>
            <p:sp>
              <p:nvSpPr>
                <p:cNvPr id="38936" name="矩形 28"/>
                <p:cNvSpPr/>
                <p:nvPr/>
              </p:nvSpPr>
              <p:spPr>
                <a:xfrm>
                  <a:off x="323528" y="987574"/>
                  <a:ext cx="216024" cy="216024"/>
                </a:xfrm>
                <a:prstGeom prst="rect">
                  <a:avLst/>
                </a:prstGeom>
                <a:solidFill>
                  <a:srgbClr val="008000"/>
                </a:solidFill>
                <a:ln w="9525" cap="flat" cmpd="sng">
                  <a:solidFill>
                    <a:srgbClr val="008000"/>
                  </a:solidFill>
                  <a:prstDash val="solid"/>
                  <a:round/>
                  <a:headEnd type="none" w="med" len="med"/>
                  <a:tailEnd type="none" w="med" len="med"/>
                </a:ln>
              </p:spPr>
              <p:txBody>
                <a:bodyPr/>
                <a:lstStyle/>
                <a:p>
                  <a:endParaRPr lang="zh-CN" altLang="en-US" b="1" dirty="0">
                    <a:latin typeface="Arial" panose="020B0604020202020204" pitchFamily="34" charset="0"/>
                    <a:ea typeface="华文细黑" panose="02010600040101010101" pitchFamily="2" charset="-122"/>
                  </a:endParaRPr>
                </a:p>
              </p:txBody>
            </p:sp>
          </p:grpSp>
          <p:cxnSp>
            <p:nvCxnSpPr>
              <p:cNvPr id="38934" name="直线连接符 16"/>
              <p:cNvCxnSpPr/>
              <p:nvPr/>
            </p:nvCxnSpPr>
            <p:spPr>
              <a:xfrm>
                <a:off x="3419776" y="987767"/>
                <a:ext cx="1010876" cy="624205"/>
              </a:xfrm>
              <a:prstGeom prst="line">
                <a:avLst/>
              </a:prstGeom>
              <a:ln w="9525" cap="flat" cmpd="sng">
                <a:solidFill>
                  <a:srgbClr val="008000"/>
                </a:solidFill>
                <a:prstDash val="solid"/>
                <a:headEnd type="none" w="med" len="med"/>
                <a:tailEnd type="none" w="med" len="med"/>
              </a:ln>
            </p:spPr>
          </p:cxnSp>
        </p:grpSp>
        <p:cxnSp>
          <p:nvCxnSpPr>
            <p:cNvPr id="38922" name="直线连接符 24"/>
            <p:cNvCxnSpPr/>
            <p:nvPr/>
          </p:nvCxnSpPr>
          <p:spPr>
            <a:xfrm>
              <a:off x="251520" y="4083918"/>
              <a:ext cx="2952328" cy="0"/>
            </a:xfrm>
            <a:prstGeom prst="line">
              <a:avLst/>
            </a:prstGeom>
            <a:ln w="9525" cap="flat" cmpd="sng">
              <a:solidFill>
                <a:srgbClr val="FFFF00"/>
              </a:solidFill>
              <a:prstDash val="solid"/>
              <a:headEnd type="none" w="med" len="med"/>
              <a:tailEnd type="none" w="med" len="med"/>
            </a:ln>
          </p:spPr>
        </p:cxnSp>
        <p:cxnSp>
          <p:nvCxnSpPr>
            <p:cNvPr id="38923" name="直线连接符 27"/>
            <p:cNvCxnSpPr/>
            <p:nvPr/>
          </p:nvCxnSpPr>
          <p:spPr>
            <a:xfrm flipV="1">
              <a:off x="3203848" y="3507854"/>
              <a:ext cx="504056" cy="576064"/>
            </a:xfrm>
            <a:prstGeom prst="line">
              <a:avLst/>
            </a:prstGeom>
            <a:ln w="9525" cap="flat" cmpd="sng">
              <a:solidFill>
                <a:srgbClr val="FFFF00"/>
              </a:solidFill>
              <a:prstDash val="solid"/>
              <a:headEnd type="none" w="med" len="med"/>
              <a:tailEnd type="none" w="med" len="med"/>
            </a:ln>
          </p:spPr>
        </p:cxnSp>
        <p:sp>
          <p:nvSpPr>
            <p:cNvPr id="38924" name="文本框 31"/>
            <p:cNvSpPr txBox="1"/>
            <p:nvPr/>
          </p:nvSpPr>
          <p:spPr>
            <a:xfrm>
              <a:off x="6223091" y="915566"/>
              <a:ext cx="3360226" cy="584775"/>
            </a:xfrm>
            <a:prstGeom prst="rect">
              <a:avLst/>
            </a:prstGeom>
            <a:noFill/>
            <a:ln w="9525">
              <a:noFill/>
            </a:ln>
          </p:spPr>
          <p:txBody>
            <a:bodyPr>
              <a:spAutoFit/>
            </a:bodyPr>
            <a:lstStyle/>
            <a:p>
              <a:r>
                <a:rPr lang="en-US" altLang="zh-CN" dirty="0">
                  <a:latin typeface="Calibri" panose="020F0502020204030204" pitchFamily="34" charset="0"/>
                </a:rPr>
                <a:t>    </a:t>
              </a:r>
              <a:r>
                <a:rPr lang="zh-CN" altLang="en-US" sz="1400" dirty="0">
                  <a:latin typeface="Calibri" panose="020F0502020204030204" pitchFamily="34" charset="0"/>
                </a:rPr>
                <a:t>各领域的成功人士，生活在社会上层，事业有成</a:t>
              </a:r>
              <a:endParaRPr lang="zh-CN" altLang="en-US" sz="1400" dirty="0">
                <a:latin typeface="Calibri" panose="020F0502020204030204" pitchFamily="34" charset="0"/>
              </a:endParaRPr>
            </a:p>
          </p:txBody>
        </p:sp>
        <p:grpSp>
          <p:nvGrpSpPr>
            <p:cNvPr id="38925" name="组 35"/>
            <p:cNvGrpSpPr/>
            <p:nvPr/>
          </p:nvGrpSpPr>
          <p:grpSpPr>
            <a:xfrm>
              <a:off x="6298143" y="946057"/>
              <a:ext cx="3870949" cy="3127580"/>
              <a:chOff x="-263387" y="-1506144"/>
              <a:chExt cx="4681148" cy="3645792"/>
            </a:xfrm>
          </p:grpSpPr>
          <p:sp>
            <p:nvSpPr>
              <p:cNvPr id="38930" name="文本框 36"/>
              <p:cNvSpPr txBox="1"/>
              <p:nvPr/>
            </p:nvSpPr>
            <p:spPr>
              <a:xfrm>
                <a:off x="342457" y="1206840"/>
                <a:ext cx="4075304" cy="932808"/>
              </a:xfrm>
              <a:prstGeom prst="rect">
                <a:avLst/>
              </a:prstGeom>
              <a:noFill/>
              <a:ln w="9525">
                <a:noFill/>
              </a:ln>
            </p:spPr>
            <p:txBody>
              <a:bodyPr>
                <a:spAutoFit/>
              </a:bodyPr>
              <a:lstStyle/>
              <a:p>
                <a:r>
                  <a:rPr lang="en-US" altLang="zh-CN" dirty="0">
                    <a:latin typeface="Calibri" panose="020F0502020204030204" pitchFamily="34" charset="0"/>
                  </a:rPr>
                  <a:t>    </a:t>
                </a:r>
                <a:r>
                  <a:rPr lang="zh-CN" altLang="en-US" sz="1400" dirty="0">
                    <a:latin typeface="Calibri" panose="020F0502020204030204" pitchFamily="34" charset="0"/>
                  </a:rPr>
                  <a:t>生活在社会的底层，过得很不如意，工作不稳定，常常抱怨社会，抱怨政府，怨天尤人</a:t>
                </a:r>
                <a:endParaRPr lang="zh-CN" altLang="en-US" sz="1400" dirty="0">
                  <a:latin typeface="Calibri" panose="020F0502020204030204" pitchFamily="34" charset="0"/>
                </a:endParaRPr>
              </a:p>
            </p:txBody>
          </p:sp>
          <p:sp>
            <p:nvSpPr>
              <p:cNvPr id="22" name="矩形 21"/>
              <p:cNvSpPr/>
              <p:nvPr/>
            </p:nvSpPr>
            <p:spPr bwMode="auto">
              <a:xfrm>
                <a:off x="-264101" y="-1506151"/>
                <a:ext cx="289257" cy="303488"/>
              </a:xfrm>
              <a:prstGeom prst="rect">
                <a:avLst/>
              </a:prstGeom>
              <a:solidFill>
                <a:schemeClr val="accent4">
                  <a:lumMod val="75000"/>
                </a:schemeClr>
              </a:solidFill>
              <a:ln w="9525" cap="flat" cmpd="sng" algn="ctr">
                <a:solidFill>
                  <a:schemeClr val="accent4">
                    <a:lumMod val="60000"/>
                    <a:lumOff val="40000"/>
                  </a:schemeClr>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华文细黑" panose="02010600040101010101" pitchFamily="2" charset="-122"/>
                  <a:cs typeface="+mn-cs"/>
                </a:endParaRPr>
              </a:p>
            </p:txBody>
          </p:sp>
        </p:grpSp>
        <p:cxnSp>
          <p:nvCxnSpPr>
            <p:cNvPr id="24599" name="直线连接符 42"/>
            <p:cNvCxnSpPr/>
            <p:nvPr/>
          </p:nvCxnSpPr>
          <p:spPr>
            <a:xfrm flipH="1">
              <a:off x="5076188" y="842864"/>
              <a:ext cx="3600594" cy="0"/>
            </a:xfrm>
            <a:prstGeom prst="line">
              <a:avLst/>
            </a:prstGeom>
            <a:ln w="9525" cap="flat" cmpd="sng">
              <a:solidFill>
                <a:schemeClr val="tx2">
                  <a:lumMod val="50000"/>
                </a:schemeClr>
              </a:solidFill>
              <a:prstDash val="solid"/>
              <a:round/>
              <a:headEnd type="none" w="med" len="med"/>
              <a:tailEnd type="none" w="med" len="med"/>
            </a:ln>
          </p:spPr>
        </p:cxnSp>
        <p:cxnSp>
          <p:nvCxnSpPr>
            <p:cNvPr id="24600" name="直线连接符 44"/>
            <p:cNvCxnSpPr/>
            <p:nvPr/>
          </p:nvCxnSpPr>
          <p:spPr>
            <a:xfrm flipH="1">
              <a:off x="4788310" y="842864"/>
              <a:ext cx="287878" cy="649287"/>
            </a:xfrm>
            <a:prstGeom prst="line">
              <a:avLst/>
            </a:prstGeom>
            <a:ln w="9525" cap="flat" cmpd="sng">
              <a:solidFill>
                <a:schemeClr val="tx2">
                  <a:lumMod val="50000"/>
                </a:schemeClr>
              </a:solidFill>
              <a:prstDash val="solid"/>
              <a:round/>
              <a:headEnd type="none" w="med" len="med"/>
              <a:tailEnd type="none" w="med" len="med"/>
            </a:ln>
          </p:spPr>
        </p:cxnSp>
        <p:cxnSp>
          <p:nvCxnSpPr>
            <p:cNvPr id="19" name="直线连接符 48"/>
            <p:cNvCxnSpPr/>
            <p:nvPr/>
          </p:nvCxnSpPr>
          <p:spPr bwMode="auto">
            <a:xfrm>
              <a:off x="6318720" y="4249639"/>
              <a:ext cx="3096808" cy="0"/>
            </a:xfrm>
            <a:prstGeom prst="line">
              <a:avLst/>
            </a:prstGeom>
            <a:solidFill>
              <a:schemeClr val="accent1"/>
            </a:solidFill>
            <a:ln w="952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线连接符 51"/>
            <p:cNvCxnSpPr/>
            <p:nvPr/>
          </p:nvCxnSpPr>
          <p:spPr bwMode="auto">
            <a:xfrm flipH="1" flipV="1">
              <a:off x="5958873" y="3025676"/>
              <a:ext cx="359848" cy="1223963"/>
            </a:xfrm>
            <a:prstGeom prst="line">
              <a:avLst/>
            </a:prstGeom>
            <a:solidFill>
              <a:schemeClr val="accent1"/>
            </a:solidFill>
            <a:ln w="952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矩形 1"/>
          <p:cNvSpPr/>
          <p:nvPr/>
        </p:nvSpPr>
        <p:spPr>
          <a:xfrm>
            <a:off x="6702425" y="4237038"/>
            <a:ext cx="160338" cy="231775"/>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8917" name="TextBox 2"/>
          <p:cNvSpPr txBox="1"/>
          <p:nvPr/>
        </p:nvSpPr>
        <p:spPr>
          <a:xfrm>
            <a:off x="1435100" y="5384800"/>
            <a:ext cx="7262813" cy="830263"/>
          </a:xfrm>
          <a:prstGeom prst="rect">
            <a:avLst/>
          </a:prstGeom>
          <a:noFill/>
          <a:ln w="9525">
            <a:noFill/>
          </a:ln>
        </p:spPr>
        <p:txBody>
          <a:bodyPr>
            <a:spAutoFit/>
          </a:bodyPr>
          <a:lstStyle/>
          <a:p>
            <a:r>
              <a:rPr lang="zh-CN" altLang="en-US" sz="1600" dirty="0">
                <a:solidFill>
                  <a:srgbClr val="FF0000"/>
                </a:solidFill>
                <a:latin typeface="微软雅黑" panose="020B0503020204020204" pitchFamily="34" charset="-122"/>
              </a:rPr>
              <a:t>对象是一群智力、学历、环境等各方面都差不多的人。调查结果发现，</a:t>
            </a:r>
            <a:r>
              <a:rPr lang="en-US" altLang="zh-CN" sz="1600" dirty="0">
                <a:solidFill>
                  <a:srgbClr val="FF0000"/>
                </a:solidFill>
                <a:latin typeface="微软雅黑" panose="020B0503020204020204" pitchFamily="34" charset="-122"/>
              </a:rPr>
              <a:t>27%</a:t>
            </a:r>
            <a:r>
              <a:rPr lang="zh-CN" altLang="en-US" sz="1600" dirty="0">
                <a:solidFill>
                  <a:srgbClr val="FF0000"/>
                </a:solidFill>
                <a:latin typeface="微软雅黑" panose="020B0503020204020204" pitchFamily="34" charset="-122"/>
              </a:rPr>
              <a:t>的人没有目标，</a:t>
            </a:r>
            <a:r>
              <a:rPr lang="en-US" altLang="zh-CN" sz="1600" dirty="0">
                <a:solidFill>
                  <a:srgbClr val="FF0000"/>
                </a:solidFill>
                <a:latin typeface="微软雅黑" panose="020B0503020204020204" pitchFamily="34" charset="-122"/>
              </a:rPr>
              <a:t>60%</a:t>
            </a:r>
            <a:r>
              <a:rPr lang="zh-CN" altLang="en-US" sz="1600" dirty="0">
                <a:solidFill>
                  <a:srgbClr val="FF0000"/>
                </a:solidFill>
                <a:latin typeface="微软雅黑" panose="020B0503020204020204" pitchFamily="34" charset="-122"/>
              </a:rPr>
              <a:t>的人有较模糊的目标，</a:t>
            </a:r>
            <a:r>
              <a:rPr lang="en-US" altLang="zh-CN" sz="1600" dirty="0">
                <a:solidFill>
                  <a:srgbClr val="FF0000"/>
                </a:solidFill>
                <a:latin typeface="微软雅黑" panose="020B0503020204020204" pitchFamily="34" charset="-122"/>
              </a:rPr>
              <a:t>10%</a:t>
            </a:r>
            <a:r>
              <a:rPr lang="zh-CN" altLang="en-US" sz="1600" dirty="0">
                <a:solidFill>
                  <a:srgbClr val="FF0000"/>
                </a:solidFill>
                <a:latin typeface="微软雅黑" panose="020B0503020204020204" pitchFamily="34" charset="-122"/>
              </a:rPr>
              <a:t>的人有清晰而短期的目标，只有</a:t>
            </a:r>
            <a:r>
              <a:rPr lang="en-US" altLang="zh-CN" sz="1600" dirty="0">
                <a:solidFill>
                  <a:srgbClr val="FF0000"/>
                </a:solidFill>
                <a:latin typeface="微软雅黑" panose="020B0503020204020204" pitchFamily="34" charset="-122"/>
              </a:rPr>
              <a:t>3%</a:t>
            </a:r>
            <a:r>
              <a:rPr lang="zh-CN" altLang="en-US" sz="1600" dirty="0">
                <a:solidFill>
                  <a:srgbClr val="FF0000"/>
                </a:solidFill>
                <a:latin typeface="微软雅黑" panose="020B0503020204020204" pitchFamily="34" charset="-122"/>
              </a:rPr>
              <a:t>的人有清晰而长期的目标。</a:t>
            </a:r>
            <a:endParaRPr lang="zh-CN" altLang="en-US" sz="1600" dirty="0">
              <a:solidFill>
                <a:srgbClr val="FF0000"/>
              </a:solidFill>
              <a:latin typeface="微软雅黑" panose="020B0503020204020204" pitchFamily="34" charset="-122"/>
            </a:endParaRPr>
          </a:p>
        </p:txBody>
      </p:sp>
      <p:sp>
        <p:nvSpPr>
          <p:cNvPr id="28"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a:xfrm>
            <a:off x="849313" y="981075"/>
            <a:ext cx="7426325" cy="528638"/>
          </a:xfrm>
        </p:spPr>
        <p:txBody>
          <a:bodyPr vert="horz" wrap="square" lIns="74295" tIns="37148" rIns="74295" bIns="37148"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3.</a:t>
            </a:r>
            <a:r>
              <a:rPr kumimoji="0" lang="zh-CN" altLang="en-US"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理想信念催生前进动力 </a:t>
            </a:r>
            <a:endParaRPr kumimoji="0" lang="zh-CN" altLang="en-US"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39939" name="Rectangle 3"/>
          <p:cNvSpPr>
            <a:spLocks noGrp="1"/>
          </p:cNvSpPr>
          <p:nvPr>
            <p:ph idx="1"/>
          </p:nvPr>
        </p:nvSpPr>
        <p:spPr>
          <a:xfrm>
            <a:off x="506413" y="1739900"/>
            <a:ext cx="5080000" cy="3992563"/>
          </a:xfrm>
        </p:spPr>
        <p:txBody>
          <a:bodyPr vert="horz" wrap="square" lIns="74295" tIns="37148" rIns="74295" bIns="37148" anchor="t"/>
          <a:lstStyle/>
          <a:p>
            <a:pPr>
              <a:lnSpc>
                <a:spcPct val="150000"/>
              </a:lnSpc>
            </a:pPr>
            <a:r>
              <a:rPr lang="zh-CN" altLang="en-US" sz="2400" dirty="0">
                <a:latin typeface="宋体" panose="02010600030101010101" pitchFamily="2" charset="-122"/>
                <a:ea typeface="宋体" panose="02010600030101010101" pitchFamily="2" charset="-122"/>
              </a:rPr>
              <a:t>理想使人与动物区别开来，不仅引导人们在实现理想的过程中提升自我，而且改变了人类生活。</a:t>
            </a:r>
            <a:endParaRPr lang="zh-CN" altLang="en-US" sz="2400" dirty="0">
              <a:latin typeface="宋体" panose="02010600030101010101" pitchFamily="2" charset="-122"/>
              <a:ea typeface="宋体" panose="02010600030101010101" pitchFamily="2" charset="-122"/>
            </a:endParaRPr>
          </a:p>
          <a:p>
            <a:pPr>
              <a:lnSpc>
                <a:spcPct val="150000"/>
              </a:lnSpc>
            </a:pPr>
            <a:r>
              <a:rPr lang="zh-CN" altLang="en-US" sz="2400" dirty="0">
                <a:latin typeface="宋体" panose="02010600030101010101" pitchFamily="2" charset="-122"/>
                <a:ea typeface="宋体" panose="02010600030101010101" pitchFamily="2" charset="-122"/>
              </a:rPr>
              <a:t>理想是人的一种存在过程。</a:t>
            </a:r>
            <a:endParaRPr lang="zh-CN" altLang="en-US" sz="2400" dirty="0">
              <a:latin typeface="宋体" panose="02010600030101010101" pitchFamily="2" charset="-122"/>
              <a:ea typeface="宋体" panose="02010600030101010101" pitchFamily="2" charset="-122"/>
            </a:endParaRPr>
          </a:p>
          <a:p>
            <a:pPr>
              <a:lnSpc>
                <a:spcPct val="150000"/>
              </a:lnSpc>
            </a:pPr>
            <a:r>
              <a:rPr lang="zh-CN" altLang="en-US" sz="2400" dirty="0">
                <a:latin typeface="宋体" panose="02010600030101010101" pitchFamily="2" charset="-122"/>
                <a:ea typeface="宋体" panose="02010600030101010101" pitchFamily="2" charset="-122"/>
              </a:rPr>
              <a:t>人不断把理想变成现实的过程，就是人类不断创造自身辉煌生活的过程。</a:t>
            </a:r>
            <a:endParaRPr lang="zh-CN" altLang="en-US" sz="2400" dirty="0">
              <a:latin typeface="宋体" panose="02010600030101010101" pitchFamily="2" charset="-122"/>
              <a:ea typeface="宋体" panose="02010600030101010101" pitchFamily="2" charset="-122"/>
            </a:endParaRPr>
          </a:p>
        </p:txBody>
      </p:sp>
      <p:pic>
        <p:nvPicPr>
          <p:cNvPr id="39940" name="图片 2"/>
          <p:cNvPicPr>
            <a:picLocks noChangeAspect="1"/>
          </p:cNvPicPr>
          <p:nvPr/>
        </p:nvPicPr>
        <p:blipFill>
          <a:blip r:embed="rId1"/>
          <a:stretch>
            <a:fillRect/>
          </a:stretch>
        </p:blipFill>
        <p:spPr>
          <a:xfrm>
            <a:off x="5586413" y="1916113"/>
            <a:ext cx="3241675" cy="3889375"/>
          </a:xfrm>
          <a:prstGeom prst="rect">
            <a:avLst/>
          </a:prstGeom>
          <a:noFill/>
          <a:ln w="9525">
            <a:noFill/>
          </a:ln>
        </p:spPr>
      </p:pic>
      <p:sp>
        <p:nvSpPr>
          <p:cNvPr id="7"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784350" y="765175"/>
            <a:ext cx="7119938" cy="650875"/>
          </a:xfrm>
        </p:spPr>
        <p:txBody>
          <a:bodyPr vert="horz" wrap="square" lIns="91440" tIns="45720" rIns="91440" bIns="45720" anchor="ctr"/>
          <a:lstStyle/>
          <a:p>
            <a:r>
              <a:rPr lang="zh-CN" altLang="en-US" sz="2800" dirty="0">
                <a:latin typeface="黑体" panose="02010609060101010101" pitchFamily="49" charset="-122"/>
                <a:ea typeface="黑体" panose="02010609060101010101" pitchFamily="49" charset="-122"/>
              </a:rPr>
              <a:t>志向高远，便力量无穷</a:t>
            </a:r>
            <a:endParaRPr lang="zh-CN" altLang="en-US" sz="2800" dirty="0">
              <a:latin typeface="黑体" panose="02010609060101010101" pitchFamily="49" charset="-122"/>
              <a:ea typeface="黑体" panose="02010609060101010101" pitchFamily="49" charset="-122"/>
            </a:endParaRPr>
          </a:p>
        </p:txBody>
      </p:sp>
      <p:sp>
        <p:nvSpPr>
          <p:cNvPr id="40963" name="内容占位符 2"/>
          <p:cNvSpPr>
            <a:spLocks noGrp="1"/>
          </p:cNvSpPr>
          <p:nvPr>
            <p:ph idx="1"/>
          </p:nvPr>
        </p:nvSpPr>
        <p:spPr>
          <a:xfrm>
            <a:off x="1208088" y="1628775"/>
            <a:ext cx="4954587" cy="3960813"/>
          </a:xfrm>
          <a:ln>
            <a:solidFill>
              <a:srgbClr val="FF0000">
                <a:alpha val="100000"/>
              </a:srgbClr>
            </a:solidFill>
            <a:miter lim="800000"/>
          </a:ln>
        </p:spPr>
        <p:txBody>
          <a:bodyPr vert="horz" wrap="square" lIns="91440" tIns="45720" rIns="91440" bIns="45720" anchor="t"/>
          <a:lstStyle/>
          <a:p>
            <a:pPr marL="0" indent="0">
              <a:lnSpc>
                <a:spcPct val="150000"/>
              </a:lnSpc>
              <a:buNone/>
            </a:pPr>
            <a:r>
              <a:rPr lang="zh-CN" altLang="en-US" sz="2400" dirty="0">
                <a:latin typeface="宋体" panose="02010600030101010101" pitchFamily="2" charset="-122"/>
                <a:ea typeface="宋体" panose="02010600030101010101" pitchFamily="2" charset="-122"/>
              </a:rPr>
              <a:t>    长征胜利启示我们：心中有信仰，脚下有力量；没有牢不可破的理想信念，没有崇高理想信念的有力支撑，要取得长征胜利是不可想象的。</a:t>
            </a:r>
            <a:endParaRPr lang="zh-CN" altLang="en-US" sz="2400" dirty="0">
              <a:latin typeface="宋体" panose="02010600030101010101" pitchFamily="2" charset="-122"/>
              <a:ea typeface="宋体" panose="02010600030101010101" pitchFamily="2" charset="-122"/>
            </a:endParaRPr>
          </a:p>
          <a:p>
            <a:pPr marL="0" indent="0" algn="r">
              <a:lnSpc>
                <a:spcPct val="150000"/>
              </a:lnSpc>
              <a:buNone/>
            </a:pP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习近平：在纪念红军长征胜利</a:t>
            </a:r>
            <a:r>
              <a:rPr lang="en-US" altLang="zh-CN" sz="2000" dirty="0">
                <a:latin typeface="宋体" panose="02010600030101010101" pitchFamily="2" charset="-122"/>
                <a:ea typeface="宋体" panose="02010600030101010101" pitchFamily="2" charset="-122"/>
              </a:rPr>
              <a:t>80</a:t>
            </a:r>
            <a:r>
              <a:rPr lang="zh-CN" altLang="en-US" sz="2000" dirty="0">
                <a:latin typeface="宋体" panose="02010600030101010101" pitchFamily="2" charset="-122"/>
                <a:ea typeface="宋体" panose="02010600030101010101" pitchFamily="2" charset="-122"/>
              </a:rPr>
              <a:t>周年大会上的讲话</a:t>
            </a:r>
            <a:endParaRPr lang="zh-CN" altLang="en-US" sz="2000" dirty="0">
              <a:latin typeface="宋体" panose="02010600030101010101" pitchFamily="2" charset="-122"/>
              <a:ea typeface="宋体" panose="02010600030101010101" pitchFamily="2" charset="-122"/>
            </a:endParaRPr>
          </a:p>
        </p:txBody>
      </p:sp>
      <p:pic>
        <p:nvPicPr>
          <p:cNvPr id="40964" name="Picture 2"/>
          <p:cNvPicPr>
            <a:picLocks noChangeAspect="1"/>
          </p:cNvPicPr>
          <p:nvPr/>
        </p:nvPicPr>
        <p:blipFill>
          <a:blip r:embed="rId1"/>
          <a:srcRect l="16797" r="15685"/>
          <a:stretch>
            <a:fillRect/>
          </a:stretch>
        </p:blipFill>
        <p:spPr>
          <a:xfrm>
            <a:off x="6537325" y="1628775"/>
            <a:ext cx="2752725" cy="3960813"/>
          </a:xfrm>
          <a:prstGeom prst="rect">
            <a:avLst/>
          </a:prstGeom>
          <a:noFill/>
          <a:ln w="9525">
            <a:noFill/>
          </a:ln>
        </p:spPr>
      </p:pic>
      <p:sp>
        <p:nvSpPr>
          <p:cNvPr id="7"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5213" y="1125538"/>
            <a:ext cx="7613650" cy="69215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275"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在抗击新冠疫情中展现出理想信念的力量 </a:t>
            </a:r>
            <a:endParaRPr kumimoji="0" lang="en-US" altLang="zh-CN" sz="28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41987" name="Picture 2"/>
          <p:cNvPicPr>
            <a:picLocks noChangeAspect="1"/>
          </p:cNvPicPr>
          <p:nvPr/>
        </p:nvPicPr>
        <p:blipFill>
          <a:blip r:embed="rId1"/>
          <a:stretch>
            <a:fillRect/>
          </a:stretch>
        </p:blipFill>
        <p:spPr>
          <a:xfrm>
            <a:off x="1065213" y="2060575"/>
            <a:ext cx="3194050" cy="2990850"/>
          </a:xfrm>
          <a:prstGeom prst="rect">
            <a:avLst/>
          </a:prstGeom>
          <a:noFill/>
          <a:ln w="9525">
            <a:noFill/>
          </a:ln>
        </p:spPr>
      </p:pic>
      <p:pic>
        <p:nvPicPr>
          <p:cNvPr id="41988" name="图片 4"/>
          <p:cNvPicPr>
            <a:picLocks noChangeAspect="1"/>
          </p:cNvPicPr>
          <p:nvPr/>
        </p:nvPicPr>
        <p:blipFill>
          <a:blip r:embed="rId2"/>
          <a:srcRect l="24411"/>
          <a:stretch>
            <a:fillRect/>
          </a:stretch>
        </p:blipFill>
        <p:spPr>
          <a:xfrm>
            <a:off x="4521200" y="2060575"/>
            <a:ext cx="4535488" cy="2990850"/>
          </a:xfrm>
          <a:prstGeom prst="rect">
            <a:avLst/>
          </a:prstGeom>
          <a:noFill/>
          <a:ln w="9525">
            <a:noFill/>
          </a:ln>
        </p:spPr>
      </p:pic>
      <p:sp>
        <p:nvSpPr>
          <p:cNvPr id="41989" name="矩形 1"/>
          <p:cNvSpPr/>
          <p:nvPr/>
        </p:nvSpPr>
        <p:spPr>
          <a:xfrm>
            <a:off x="1065213" y="5084763"/>
            <a:ext cx="3194050" cy="338137"/>
          </a:xfrm>
          <a:prstGeom prst="rect">
            <a:avLst/>
          </a:prstGeom>
          <a:noFill/>
          <a:ln w="9525">
            <a:noFill/>
          </a:ln>
        </p:spPr>
        <p:txBody>
          <a:bodyPr>
            <a:spAutoFit/>
          </a:bodyPr>
          <a:lstStyle/>
          <a:p>
            <a:r>
              <a:rPr lang="zh-CN" altLang="en-US" sz="1600" dirty="0">
                <a:solidFill>
                  <a:srgbClr val="FF0000"/>
                </a:solidFill>
                <a:latin typeface="Tw Cen MT" panose="020B0602020104020603" pitchFamily="34" charset="0"/>
              </a:rPr>
              <a:t>“共和国勋章”获得者：钟南山</a:t>
            </a:r>
            <a:endParaRPr lang="zh-CN" altLang="en-US" sz="1600" dirty="0">
              <a:solidFill>
                <a:srgbClr val="FF0000"/>
              </a:solidFill>
              <a:latin typeface="Tw Cen MT" panose="020B0602020104020603" pitchFamily="34" charset="0"/>
            </a:endParaRPr>
          </a:p>
        </p:txBody>
      </p:sp>
      <p:sp>
        <p:nvSpPr>
          <p:cNvPr id="41990" name="矩形 3"/>
          <p:cNvSpPr/>
          <p:nvPr/>
        </p:nvSpPr>
        <p:spPr>
          <a:xfrm>
            <a:off x="4530725" y="5099050"/>
            <a:ext cx="4537075" cy="307975"/>
          </a:xfrm>
          <a:prstGeom prst="rect">
            <a:avLst/>
          </a:prstGeom>
          <a:noFill/>
          <a:ln w="9525">
            <a:noFill/>
          </a:ln>
        </p:spPr>
        <p:txBody>
          <a:bodyPr>
            <a:spAutoFit/>
          </a:bodyPr>
          <a:lstStyle/>
          <a:p>
            <a:r>
              <a:rPr lang="zh-CN" altLang="en-US" sz="1400" dirty="0">
                <a:solidFill>
                  <a:srgbClr val="FF0000"/>
                </a:solidFill>
                <a:latin typeface="Tw Cen MT" panose="020B0602020104020603" pitchFamily="34" charset="0"/>
              </a:rPr>
              <a:t>“人民英雄”国家荣誉获得者：张伯礼、张定宇、陈薇</a:t>
            </a:r>
            <a:endParaRPr lang="zh-CN" altLang="en-US" sz="1400" dirty="0">
              <a:solidFill>
                <a:srgbClr val="FF0000"/>
              </a:solidFill>
              <a:latin typeface="Tw Cen MT" panose="020B0602020104020603" pitchFamily="34" charset="0"/>
            </a:endParaRPr>
          </a:p>
        </p:txBody>
      </p:sp>
      <p:sp>
        <p:nvSpPr>
          <p:cNvPr id="9"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849313" y="981075"/>
            <a:ext cx="7426325" cy="528638"/>
          </a:xfrm>
        </p:spPr>
        <p:txBody>
          <a:bodyPr vert="horz" wrap="square" lIns="74295" tIns="37148" rIns="74295" bIns="37148"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4.</a:t>
            </a:r>
            <a:r>
              <a:rPr kumimoji="0" lang="zh-CN" altLang="en-US"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理想信念</a:t>
            </a:r>
            <a:r>
              <a:rPr lang="zh-CN" altLang="en-US" sz="2800" dirty="0">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宋体" panose="02010600030101010101" pitchFamily="2" charset="-122"/>
                <a:sym typeface="+mn-ea"/>
              </a:rPr>
              <a:t>提供精神支柱</a:t>
            </a:r>
            <a:endParaRPr kumimoji="0" lang="zh-CN" altLang="en-US"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43011" name="Rectangle 3"/>
          <p:cNvSpPr txBox="1"/>
          <p:nvPr/>
        </p:nvSpPr>
        <p:spPr>
          <a:xfrm>
            <a:off x="631825" y="1844675"/>
            <a:ext cx="5145088" cy="4032250"/>
          </a:xfrm>
          <a:prstGeom prst="rect">
            <a:avLst/>
          </a:prstGeom>
          <a:noFill/>
          <a:ln w="9525" cap="flat" cmpd="sng">
            <a:solidFill>
              <a:schemeClr val="accent2"/>
            </a:solidFill>
            <a:prstDash val="solid"/>
            <a:miter/>
            <a:headEnd type="none" w="med" len="med"/>
            <a:tailEnd type="none" w="med" len="med"/>
          </a:ln>
        </p:spPr>
        <p:txBody>
          <a:bodyP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lnSpc>
                <a:spcPct val="150000"/>
              </a:lnSpc>
              <a:buNone/>
            </a:pPr>
            <a:r>
              <a:rPr lang="zh-CN" altLang="en-US" sz="2400" dirty="0">
                <a:latin typeface="宋体" panose="02010600030101010101" pitchFamily="2" charset="-122"/>
                <a:ea typeface="宋体" panose="02010600030101010101" pitchFamily="2" charset="-122"/>
              </a:rPr>
              <a:t>人之所以要强调要有理想，其实出发点就是要</a:t>
            </a:r>
            <a:r>
              <a:rPr lang="zh-CN" altLang="en-US" sz="2400" dirty="0">
                <a:solidFill>
                  <a:srgbClr val="FF0000"/>
                </a:solidFill>
                <a:latin typeface="宋体" panose="02010600030101010101" pitchFamily="2" charset="-122"/>
                <a:ea typeface="宋体" panose="02010600030101010101" pitchFamily="2" charset="-122"/>
              </a:rPr>
              <a:t>使人的生命更加丰满，就是要最大限度实现人的价值，就是要使人的生命赞歌更加高亢悠扬</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0" lvl="0" indent="0">
              <a:lnSpc>
                <a:spcPct val="150000"/>
              </a:lnSpc>
              <a:buNone/>
            </a:pPr>
            <a:r>
              <a:rPr lang="zh-CN" altLang="en-US" sz="2400" dirty="0">
                <a:latin typeface="宋体" panose="02010600030101010101" pitchFamily="2" charset="-122"/>
                <a:ea typeface="宋体" panose="02010600030101010101" pitchFamily="2" charset="-122"/>
              </a:rPr>
              <a:t>人应尊敬他自己，并应自视能配得上最高尚的东西。     </a:t>
            </a:r>
            <a:endParaRPr lang="en-US" altLang="zh-CN" sz="2400" dirty="0">
              <a:latin typeface="宋体" panose="02010600030101010101" pitchFamily="2" charset="-122"/>
              <a:ea typeface="宋体" panose="02010600030101010101" pitchFamily="2" charset="-122"/>
            </a:endParaRPr>
          </a:p>
          <a:p>
            <a:pPr marL="0" lvl="0" indent="0" algn="r">
              <a:lnSpc>
                <a:spcPct val="150000"/>
              </a:lnSpc>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黑格尔</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小逻辑</a:t>
            </a:r>
            <a:r>
              <a:rPr lang="en-US" altLang="zh-CN"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pic>
        <p:nvPicPr>
          <p:cNvPr id="43012" name="图片 10"/>
          <p:cNvPicPr>
            <a:picLocks noChangeAspect="1"/>
          </p:cNvPicPr>
          <p:nvPr/>
        </p:nvPicPr>
        <p:blipFill>
          <a:blip r:embed="rId1"/>
          <a:stretch>
            <a:fillRect/>
          </a:stretch>
        </p:blipFill>
        <p:spPr>
          <a:xfrm>
            <a:off x="6176963" y="1844675"/>
            <a:ext cx="2590800" cy="4032250"/>
          </a:xfrm>
          <a:prstGeom prst="rect">
            <a:avLst/>
          </a:prstGeom>
          <a:noFill/>
          <a:ln w="9525">
            <a:noFill/>
          </a:ln>
        </p:spPr>
      </p:pic>
      <p:sp>
        <p:nvSpPr>
          <p:cNvPr id="8"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1031121" y="1095316"/>
            <a:ext cx="8641953" cy="528836"/>
          </a:xfrm>
        </p:spPr>
        <p:txBody>
          <a:bodyPr vert="horz" wrap="square" lIns="74295" tIns="37147" rIns="74295" bIns="37147" anchor="ctr"/>
          <a:lstStyle/>
          <a:p>
            <a:r>
              <a:rPr lang="en-US" altLang="zh-CN" sz="2600" noProof="0" dirty="0">
                <a:ln>
                  <a:noFill/>
                </a:ln>
                <a:effectLst/>
                <a:uLnTx/>
                <a:uFillTx/>
                <a:latin typeface="黑体" panose="02010609060101010101" pitchFamily="49" charset="-122"/>
                <a:ea typeface="黑体" panose="02010609060101010101" pitchFamily="49" charset="-122"/>
                <a:cs typeface="+mn-cs"/>
                <a:sym typeface="+mn-ea"/>
              </a:rPr>
              <a:t>5.</a:t>
            </a:r>
            <a:r>
              <a:rPr lang="zh-CN" altLang="en-US" sz="2600" noProof="0" dirty="0">
                <a:ln>
                  <a:noFill/>
                </a:ln>
                <a:effectLst/>
                <a:uLnTx/>
                <a:uFillTx/>
                <a:latin typeface="黑体" panose="02010609060101010101" pitchFamily="49" charset="-122"/>
                <a:ea typeface="黑体" panose="02010609060101010101" pitchFamily="49" charset="-122"/>
                <a:cs typeface="+mn-cs"/>
                <a:sym typeface="+mn-ea"/>
              </a:rPr>
              <a:t>理想信念</a:t>
            </a:r>
            <a:r>
              <a:rPr lang="zh-CN" altLang="en-US" sz="2600" dirty="0">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宋体" panose="02010600030101010101" pitchFamily="2" charset="-122"/>
                <a:sym typeface="+mn-ea"/>
              </a:rPr>
              <a:t>提高精神境界</a:t>
            </a:r>
            <a:br>
              <a:rPr kumimoji="0" lang="zh-CN" altLang="en-US" sz="26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br>
            <a:r>
              <a:rPr lang="zh-CN" altLang="en-US" sz="2600" dirty="0">
                <a:solidFill>
                  <a:srgbClr val="FF0000"/>
                </a:solidFill>
                <a:latin typeface="黑体" panose="02010609060101010101" pitchFamily="49" charset="-122"/>
                <a:ea typeface="黑体" panose="02010609060101010101" pitchFamily="49" charset="-122"/>
                <a:cs typeface="黑体" panose="02010609060101010101" pitchFamily="49" charset="-122"/>
              </a:rPr>
              <a:t>  </a:t>
            </a:r>
            <a:endParaRPr lang="zh-CN" altLang="en-US" sz="26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1746" name="Rectangle 3"/>
          <p:cNvSpPr>
            <a:spLocks noGrp="1"/>
          </p:cNvSpPr>
          <p:nvPr>
            <p:ph idx="1" hasCustomPrompt="1"/>
          </p:nvPr>
        </p:nvSpPr>
        <p:spPr>
          <a:xfrm>
            <a:off x="98028" y="1740595"/>
            <a:ext cx="6735564" cy="4357092"/>
          </a:xfrm>
        </p:spPr>
        <p:txBody>
          <a:bodyPr vert="horz" wrap="square" lIns="74295" tIns="37147" rIns="74295" bIns="37147" anchor="t"/>
          <a:lstStyle/>
          <a:p>
            <a:r>
              <a:rPr lang="zh-CN" altLang="en-US" sz="2275" dirty="0">
                <a:latin typeface="宋体" panose="02010600030101010101" pitchFamily="2" charset="-122"/>
                <a:ea typeface="宋体" panose="02010600030101010101" pitchFamily="2" charset="-122"/>
              </a:rPr>
              <a:t>马克思：人既是物质的，又是精神的</a:t>
            </a:r>
            <a:endParaRPr lang="en-US" altLang="zh-CN" sz="2275" dirty="0">
              <a:latin typeface="宋体" panose="02010600030101010101" pitchFamily="2" charset="-122"/>
              <a:ea typeface="宋体" panose="02010600030101010101" pitchFamily="2" charset="-122"/>
            </a:endParaRPr>
          </a:p>
          <a:p>
            <a:r>
              <a:rPr lang="zh-CN" altLang="en-US" sz="2275" dirty="0">
                <a:latin typeface="宋体" panose="02010600030101010101" pitchFamily="2" charset="-122"/>
                <a:ea typeface="宋体" panose="02010600030101010101" pitchFamily="2" charset="-122"/>
              </a:rPr>
              <a:t>恩格斯</a:t>
            </a:r>
            <a:r>
              <a:rPr lang="en-US" altLang="zh-CN" sz="2275" dirty="0">
                <a:latin typeface="宋体" panose="02010600030101010101" pitchFamily="2" charset="-122"/>
                <a:ea typeface="宋体" panose="02010600030101010101" pitchFamily="2" charset="-122"/>
              </a:rPr>
              <a:t>:</a:t>
            </a:r>
            <a:r>
              <a:rPr lang="zh-CN" altLang="en-US" sz="2275" dirty="0">
                <a:latin typeface="宋体" panose="02010600030101010101" pitchFamily="2" charset="-122"/>
                <a:ea typeface="宋体" panose="02010600030101010101" pitchFamily="2" charset="-122"/>
              </a:rPr>
              <a:t>人与动物的差别就在于，人不仅要满足生存的需要，而且要满足享受的需要和发展需要。</a:t>
            </a:r>
            <a:endParaRPr lang="zh-CN" altLang="en-US" sz="2275" dirty="0">
              <a:latin typeface="宋体" panose="02010600030101010101" pitchFamily="2" charset="-122"/>
              <a:ea typeface="宋体" panose="02010600030101010101" pitchFamily="2" charset="-122"/>
            </a:endParaRPr>
          </a:p>
          <a:p>
            <a:r>
              <a:rPr lang="zh-CN" altLang="en-US" sz="2275" dirty="0">
                <a:latin typeface="宋体" panose="02010600030101010101" pitchFamily="2" charset="-122"/>
                <a:ea typeface="宋体" panose="02010600030101010101" pitchFamily="2" charset="-122"/>
              </a:rPr>
              <a:t>黑格尔</a:t>
            </a:r>
            <a:r>
              <a:rPr lang="en-US" altLang="zh-CN" sz="2275" dirty="0">
                <a:latin typeface="宋体" panose="02010600030101010101" pitchFamily="2" charset="-122"/>
                <a:ea typeface="宋体" panose="02010600030101010101" pitchFamily="2" charset="-122"/>
              </a:rPr>
              <a:t>:</a:t>
            </a:r>
            <a:r>
              <a:rPr lang="zh-CN" altLang="en-US" sz="2275" dirty="0">
                <a:latin typeface="宋体" panose="02010600030101010101" pitchFamily="2" charset="-122"/>
                <a:ea typeface="宋体" panose="02010600030101010101" pitchFamily="2" charset="-122"/>
              </a:rPr>
              <a:t>人的本质在于精神。有精神，则自成气象，自有人才”</a:t>
            </a:r>
            <a:endParaRPr lang="zh-CN" altLang="en-US" sz="2275" dirty="0">
              <a:latin typeface="宋体" panose="02010600030101010101" pitchFamily="2" charset="-122"/>
              <a:ea typeface="宋体" panose="02010600030101010101" pitchFamily="2" charset="-122"/>
            </a:endParaRPr>
          </a:p>
          <a:p>
            <a:r>
              <a:rPr lang="zh-CN" altLang="en-US" sz="2275" dirty="0">
                <a:latin typeface="宋体" panose="02010600030101010101" pitchFamily="2" charset="-122"/>
                <a:ea typeface="宋体" panose="02010600030101010101" pitchFamily="2" charset="-122"/>
              </a:rPr>
              <a:t>这种精神追求的约定，这种对人类自身存在意义的追问和不断超越，就是理想。</a:t>
            </a:r>
            <a:endParaRPr lang="zh-CN" altLang="en-US" sz="2275" dirty="0">
              <a:latin typeface="宋体" panose="02010600030101010101" pitchFamily="2" charset="-122"/>
              <a:ea typeface="宋体" panose="02010600030101010101" pitchFamily="2" charset="-122"/>
            </a:endParaRPr>
          </a:p>
          <a:p>
            <a:r>
              <a:rPr lang="zh-CN" altLang="en-US" sz="2275" dirty="0">
                <a:latin typeface="宋体" panose="02010600030101010101" pitchFamily="2" charset="-122"/>
                <a:ea typeface="宋体" panose="02010600030101010101" pitchFamily="2" charset="-122"/>
              </a:rPr>
              <a:t>如果人没有了精神家园与精神依托，人就只剩下一副躯壳，与动物没有区别。</a:t>
            </a:r>
            <a:endParaRPr lang="zh-CN" altLang="en-US" sz="2275" dirty="0">
              <a:latin typeface="宋体" panose="02010600030101010101" pitchFamily="2" charset="-122"/>
              <a:ea typeface="宋体" panose="02010600030101010101" pitchFamily="2" charset="-122"/>
            </a:endParaRPr>
          </a:p>
        </p:txBody>
      </p:sp>
      <p:pic>
        <p:nvPicPr>
          <p:cNvPr id="31747" name="Picture 2" descr="https://timgsa.baidu.com/timg?image&amp;quality=80&amp;size=b9999_10000&amp;sec=1534225692739&amp;di=4378c1d9f649c0cd3ccca4982e5c28ee&amp;imgtype=0&amp;src=http%3A%2F%2Fpic25.photophoto.cn%2F20121127%2F0017029503355772_b.jpg"/>
          <p:cNvPicPr>
            <a:picLocks noChangeAspect="1"/>
          </p:cNvPicPr>
          <p:nvPr/>
        </p:nvPicPr>
        <p:blipFill>
          <a:blip r:embed="rId1"/>
          <a:stretch>
            <a:fillRect/>
          </a:stretch>
        </p:blipFill>
        <p:spPr>
          <a:xfrm>
            <a:off x="6833592" y="1624509"/>
            <a:ext cx="2457153" cy="3875980"/>
          </a:xfrm>
          <a:prstGeom prst="rect">
            <a:avLst/>
          </a:prstGeom>
          <a:noFill/>
          <a:ln w="9525">
            <a:noFill/>
          </a:ln>
        </p:spPr>
      </p:pic>
      <p:sp>
        <p:nvSpPr>
          <p:cNvPr id="6"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a:spLocks noGrp="1"/>
          </p:cNvSpPr>
          <p:nvPr>
            <p:ph sz="half" idx="1"/>
          </p:nvPr>
        </p:nvSpPr>
        <p:spPr>
          <a:xfrm>
            <a:off x="1136650" y="1700213"/>
            <a:ext cx="2952750" cy="3535362"/>
          </a:xfrm>
        </p:spPr>
        <p:txBody>
          <a:bodyPr vert="horz" wrap="square" lIns="74295" tIns="37148" rIns="74295" bIns="37148" anchor="t"/>
          <a:lstStyle/>
          <a:p>
            <a:pPr>
              <a:lnSpc>
                <a:spcPct val="150000"/>
              </a:lnSpc>
              <a:spcBef>
                <a:spcPct val="0"/>
              </a:spcBef>
              <a:buClrTx/>
              <a:buSzTx/>
              <a:buFont typeface="Wingdings" panose="05000000000000000000" pitchFamily="2" charset="2"/>
              <a:buNone/>
            </a:pPr>
            <a:r>
              <a:rPr lang="zh-CN" altLang="zh-CN" sz="2600" b="1" dirty="0">
                <a:latin typeface="宋体" panose="02010600030101010101" pitchFamily="2" charset="-122"/>
                <a:ea typeface="宋体" panose="02010600030101010101" pitchFamily="2" charset="-122"/>
              </a:rPr>
              <a:t>孩儿立志出乡关，</a:t>
            </a:r>
            <a:endParaRPr lang="zh-CN" altLang="zh-CN" sz="2600" b="1" dirty="0">
              <a:latin typeface="宋体" panose="02010600030101010101" pitchFamily="2" charset="-122"/>
              <a:ea typeface="宋体" panose="02010600030101010101" pitchFamily="2" charset="-122"/>
            </a:endParaRPr>
          </a:p>
          <a:p>
            <a:pPr>
              <a:lnSpc>
                <a:spcPct val="150000"/>
              </a:lnSpc>
              <a:spcBef>
                <a:spcPct val="0"/>
              </a:spcBef>
              <a:buClrTx/>
              <a:buSzTx/>
              <a:buFont typeface="Wingdings" panose="05000000000000000000" pitchFamily="2" charset="2"/>
              <a:buNone/>
            </a:pPr>
            <a:r>
              <a:rPr lang="zh-CN" altLang="zh-CN" sz="2600" b="1" dirty="0">
                <a:latin typeface="宋体" panose="02010600030101010101" pitchFamily="2" charset="-122"/>
                <a:ea typeface="宋体" panose="02010600030101010101" pitchFamily="2" charset="-122"/>
              </a:rPr>
              <a:t>学不成名誓不还。</a:t>
            </a:r>
            <a:endParaRPr lang="zh-CN" altLang="zh-CN" sz="2600" b="1" dirty="0">
              <a:latin typeface="宋体" panose="02010600030101010101" pitchFamily="2" charset="-122"/>
              <a:ea typeface="宋体" panose="02010600030101010101" pitchFamily="2" charset="-122"/>
            </a:endParaRPr>
          </a:p>
          <a:p>
            <a:pPr>
              <a:lnSpc>
                <a:spcPct val="150000"/>
              </a:lnSpc>
              <a:spcBef>
                <a:spcPct val="0"/>
              </a:spcBef>
              <a:buClrTx/>
              <a:buSzTx/>
              <a:buFont typeface="Wingdings" panose="05000000000000000000" pitchFamily="2" charset="2"/>
              <a:buNone/>
            </a:pPr>
            <a:r>
              <a:rPr lang="zh-CN" altLang="zh-CN" sz="2600" b="1" dirty="0">
                <a:latin typeface="宋体" panose="02010600030101010101" pitchFamily="2" charset="-122"/>
                <a:ea typeface="宋体" panose="02010600030101010101" pitchFamily="2" charset="-122"/>
              </a:rPr>
              <a:t>埋骨何须桑梓地，</a:t>
            </a:r>
            <a:endParaRPr lang="zh-CN" altLang="zh-CN" sz="2600" b="1" dirty="0">
              <a:latin typeface="宋体" panose="02010600030101010101" pitchFamily="2" charset="-122"/>
              <a:ea typeface="宋体" panose="02010600030101010101" pitchFamily="2" charset="-122"/>
            </a:endParaRPr>
          </a:p>
          <a:p>
            <a:pPr>
              <a:lnSpc>
                <a:spcPct val="150000"/>
              </a:lnSpc>
              <a:spcBef>
                <a:spcPct val="0"/>
              </a:spcBef>
              <a:buClrTx/>
              <a:buSzTx/>
              <a:buFont typeface="Wingdings" panose="05000000000000000000" pitchFamily="2" charset="2"/>
              <a:buNone/>
            </a:pPr>
            <a:r>
              <a:rPr lang="zh-CN" altLang="zh-CN" sz="2600" b="1" dirty="0">
                <a:latin typeface="宋体" panose="02010600030101010101" pitchFamily="2" charset="-122"/>
                <a:ea typeface="宋体" panose="02010600030101010101" pitchFamily="2" charset="-122"/>
              </a:rPr>
              <a:t>人生无处不青山。</a:t>
            </a:r>
            <a:endParaRPr lang="zh-CN" altLang="zh-CN" sz="2600" b="1" dirty="0">
              <a:latin typeface="宋体" panose="02010600030101010101" pitchFamily="2" charset="-122"/>
              <a:ea typeface="宋体" panose="02010600030101010101" pitchFamily="2" charset="-122"/>
            </a:endParaRPr>
          </a:p>
          <a:p>
            <a:pPr>
              <a:lnSpc>
                <a:spcPct val="150000"/>
              </a:lnSpc>
              <a:spcBef>
                <a:spcPct val="0"/>
              </a:spcBef>
              <a:buClrTx/>
              <a:buSzTx/>
              <a:buFont typeface="Wingdings" panose="05000000000000000000" pitchFamily="2" charset="2"/>
              <a:buNone/>
            </a:pPr>
            <a:r>
              <a:rPr lang="zh-CN" altLang="zh-CN" sz="2600" b="1" dirty="0">
                <a:latin typeface="宋体" panose="02010600030101010101" pitchFamily="2" charset="-122"/>
                <a:ea typeface="宋体" panose="02010600030101010101" pitchFamily="2" charset="-122"/>
              </a:rPr>
              <a:t> ——《赠父诗》</a:t>
            </a:r>
            <a:endParaRPr lang="zh-CN" altLang="zh-CN" sz="2600" b="1" dirty="0">
              <a:latin typeface="宋体" panose="02010600030101010101" pitchFamily="2" charset="-122"/>
              <a:ea typeface="宋体" panose="02010600030101010101" pitchFamily="2" charset="-122"/>
            </a:endParaRPr>
          </a:p>
          <a:p>
            <a:pPr>
              <a:buClrTx/>
              <a:buSzTx/>
              <a:buFont typeface="Wingdings" panose="05000000000000000000" pitchFamily="2" charset="2"/>
            </a:pPr>
            <a:endParaRPr lang="zh-CN" altLang="en-US" dirty="0"/>
          </a:p>
        </p:txBody>
      </p:sp>
      <p:pic>
        <p:nvPicPr>
          <p:cNvPr id="44035" name="Picture 5" descr="1174355960_b">
            <a:hlinkClick r:id="rId1"/>
          </p:cNvPr>
          <p:cNvPicPr>
            <a:picLocks noGrp="1" noChangeAspect="1"/>
          </p:cNvPicPr>
          <p:nvPr>
            <p:ph sz="half" idx="2"/>
          </p:nvPr>
        </p:nvPicPr>
        <p:blipFill>
          <a:blip r:embed="rId2"/>
          <a:srcRect/>
          <a:stretch>
            <a:fillRect/>
          </a:stretch>
        </p:blipFill>
        <p:spPr>
          <a:xfrm>
            <a:off x="4448175" y="1700213"/>
            <a:ext cx="2973388" cy="3535362"/>
          </a:xfrm>
        </p:spPr>
      </p:pic>
      <p:sp>
        <p:nvSpPr>
          <p:cNvPr id="5"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a:xfrm>
            <a:off x="1497013" y="803275"/>
            <a:ext cx="7119938" cy="465138"/>
          </a:xfrm>
        </p:spPr>
        <p:txBody>
          <a:bodyPr vert="horz" wrap="square" lIns="74295" tIns="37148" rIns="74295" bIns="37148"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275"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    </a:t>
            </a: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rPr>
              <a:t>讨论：人为什么要有理想？</a:t>
            </a: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endParaRPr>
          </a:p>
        </p:txBody>
      </p:sp>
      <p:sp>
        <p:nvSpPr>
          <p:cNvPr id="45059" name="Rectangle 3"/>
          <p:cNvSpPr>
            <a:spLocks noGrp="1"/>
          </p:cNvSpPr>
          <p:nvPr>
            <p:ph idx="1"/>
          </p:nvPr>
        </p:nvSpPr>
        <p:spPr>
          <a:xfrm>
            <a:off x="506413" y="1350963"/>
            <a:ext cx="8915400" cy="1933575"/>
          </a:xfrm>
        </p:spPr>
        <p:txBody>
          <a:bodyPr vert="horz" wrap="square" lIns="74295" tIns="37148" rIns="74295" bIns="37148" anchor="t"/>
          <a:lstStyle/>
          <a:p>
            <a:pPr>
              <a:lnSpc>
                <a:spcPct val="150000"/>
              </a:lnSpc>
            </a:pPr>
            <a:r>
              <a:rPr lang="zh-CN" altLang="en-US" sz="2400" dirty="0">
                <a:latin typeface="宋体" panose="02010600030101010101" pitchFamily="2" charset="-122"/>
                <a:ea typeface="宋体" panose="02010600030101010101" pitchFamily="2" charset="-122"/>
              </a:rPr>
              <a:t>人不像动物那样简单地生存着。</a:t>
            </a:r>
            <a:endParaRPr lang="zh-CN" altLang="en-US" sz="2400" dirty="0">
              <a:latin typeface="宋体" panose="02010600030101010101" pitchFamily="2" charset="-122"/>
              <a:ea typeface="宋体" panose="02010600030101010101" pitchFamily="2" charset="-122"/>
            </a:endParaRPr>
          </a:p>
          <a:p>
            <a:pPr>
              <a:lnSpc>
                <a:spcPct val="150000"/>
              </a:lnSpc>
            </a:pPr>
            <a:r>
              <a:rPr lang="zh-CN" altLang="en-US" sz="2400" dirty="0">
                <a:latin typeface="宋体" panose="02010600030101010101" pitchFamily="2" charset="-122"/>
                <a:ea typeface="宋体" panose="02010600030101010101" pitchFamily="2" charset="-122"/>
              </a:rPr>
              <a:t>人不仅要追问世界是什么，人是什么，而且要追问世界对人的意义。</a:t>
            </a:r>
            <a:endParaRPr lang="zh-CN" altLang="en-US" sz="2400" dirty="0">
              <a:latin typeface="宋体" panose="02010600030101010101" pitchFamily="2" charset="-122"/>
              <a:ea typeface="宋体" panose="02010600030101010101" pitchFamily="2" charset="-122"/>
            </a:endParaRPr>
          </a:p>
          <a:p>
            <a:pPr>
              <a:lnSpc>
                <a:spcPct val="150000"/>
              </a:lnSpc>
            </a:pPr>
            <a:r>
              <a:rPr lang="zh-CN" altLang="en-US" sz="2400" dirty="0">
                <a:latin typeface="宋体" panose="02010600030101010101" pitchFamily="2" charset="-122"/>
                <a:ea typeface="宋体" panose="02010600030101010101" pitchFamily="2" charset="-122"/>
              </a:rPr>
              <a:t>人为什么要活着以及怎样活着？即世界及人生的价值问题。 </a:t>
            </a:r>
            <a:endParaRPr lang="zh-CN" altLang="en-US" sz="2400" dirty="0">
              <a:latin typeface="宋体" panose="02010600030101010101" pitchFamily="2" charset="-122"/>
              <a:ea typeface="宋体" panose="02010600030101010101" pitchFamily="2" charset="-122"/>
            </a:endParaRPr>
          </a:p>
        </p:txBody>
      </p:sp>
      <p:sp>
        <p:nvSpPr>
          <p:cNvPr id="45060" name="矩形 1"/>
          <p:cNvSpPr/>
          <p:nvPr/>
        </p:nvSpPr>
        <p:spPr>
          <a:xfrm>
            <a:off x="3663950" y="4019550"/>
            <a:ext cx="4953000" cy="1200150"/>
          </a:xfrm>
          <a:prstGeom prst="rect">
            <a:avLst/>
          </a:prstGeom>
          <a:noFill/>
          <a:ln w="9525">
            <a:noFill/>
          </a:ln>
        </p:spPr>
        <p:txBody>
          <a:bodyPr>
            <a:spAutoFit/>
          </a:bodyPr>
          <a:lstStyle/>
          <a:p>
            <a:pPr>
              <a:buFont typeface="Wingdings" panose="05000000000000000000" pitchFamily="2" charset="2"/>
            </a:pPr>
            <a:r>
              <a:rPr lang="zh-CN" altLang="en-US" sz="2400" dirty="0">
                <a:latin typeface="楷体" panose="02010609060101010101" pitchFamily="49" charset="-122"/>
                <a:ea typeface="楷体" panose="02010609060101010101" pitchFamily="49" charset="-122"/>
              </a:rPr>
              <a:t>人有了物质才能生存，人有了理想才谈得上生活。” </a:t>
            </a:r>
            <a:endParaRPr lang="zh-CN" altLang="en-US" sz="2400" dirty="0">
              <a:latin typeface="楷体" panose="02010609060101010101" pitchFamily="49" charset="-122"/>
              <a:ea typeface="楷体" panose="02010609060101010101" pitchFamily="49" charset="-122"/>
            </a:endParaRPr>
          </a:p>
          <a:p>
            <a:pPr>
              <a:buFont typeface="Wingdings" panose="05000000000000000000" pitchFamily="2" charset="2"/>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雨果</a:t>
            </a:r>
            <a:endParaRPr lang="zh-CN" altLang="en-US" sz="2400" dirty="0">
              <a:latin typeface="楷体" panose="02010609060101010101" pitchFamily="49" charset="-122"/>
              <a:ea typeface="楷体" panose="02010609060101010101" pitchFamily="49" charset="-122"/>
            </a:endParaRPr>
          </a:p>
        </p:txBody>
      </p:sp>
      <p:pic>
        <p:nvPicPr>
          <p:cNvPr id="45061" name="Picture 4" descr="j0085562"/>
          <p:cNvPicPr>
            <a:picLocks noChangeAspect="1"/>
          </p:cNvPicPr>
          <p:nvPr/>
        </p:nvPicPr>
        <p:blipFill>
          <a:blip r:embed="rId1"/>
          <a:stretch>
            <a:fillRect/>
          </a:stretch>
        </p:blipFill>
        <p:spPr>
          <a:xfrm>
            <a:off x="849313" y="3895725"/>
            <a:ext cx="2697162" cy="1693863"/>
          </a:xfrm>
          <a:prstGeom prst="rect">
            <a:avLst/>
          </a:prstGeom>
          <a:noFill/>
          <a:ln w="9525">
            <a:noFill/>
          </a:ln>
        </p:spPr>
      </p:pic>
      <p:sp>
        <p:nvSpPr>
          <p:cNvPr id="8"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3"/>
          <p:cNvSpPr>
            <a:spLocks noGrp="1"/>
          </p:cNvSpPr>
          <p:nvPr>
            <p:ph type="title"/>
          </p:nvPr>
        </p:nvSpPr>
        <p:spPr>
          <a:xfrm>
            <a:off x="3080792" y="548680"/>
            <a:ext cx="7119938" cy="650875"/>
          </a:xfrm>
        </p:spPr>
        <p:txBody>
          <a:bodyPr vert="horz" wrap="square" lIns="91440" tIns="45720" rIns="91440" bIns="45720" anchor="ctr"/>
          <a:lstStyle/>
          <a:p>
            <a:pPr eaLnBrk="1" hangingPunct="1"/>
            <a:r>
              <a:rPr lang="zh-CN" altLang="en-US" sz="3000" dirty="0">
                <a:latin typeface="黑体" panose="02010609060101010101" pitchFamily="49" charset="-122"/>
                <a:ea typeface="宋体" panose="02010600030101010101" pitchFamily="2" charset="-122"/>
              </a:rPr>
              <a:t>教学目的与要求 </a:t>
            </a:r>
            <a:endParaRPr lang="zh-CN" altLang="en-US" sz="3000" dirty="0">
              <a:latin typeface="黑体" panose="02010609060101010101" pitchFamily="49" charset="-122"/>
              <a:ea typeface="宋体" panose="02010600030101010101" pitchFamily="2" charset="-122"/>
            </a:endParaRPr>
          </a:p>
        </p:txBody>
      </p:sp>
      <p:sp>
        <p:nvSpPr>
          <p:cNvPr id="14339" name="内容占位符 4"/>
          <p:cNvSpPr>
            <a:spLocks noGrp="1"/>
          </p:cNvSpPr>
          <p:nvPr>
            <p:ph idx="1"/>
          </p:nvPr>
        </p:nvSpPr>
        <p:spPr>
          <a:xfrm>
            <a:off x="508000" y="1350963"/>
            <a:ext cx="8915400" cy="4525962"/>
          </a:xfrm>
        </p:spPr>
        <p:txBody>
          <a:bodyPr vert="horz" wrap="square" lIns="91440" tIns="45720" rIns="91440" bIns="45720" anchor="t"/>
          <a:lstStyle/>
          <a:p>
            <a:pPr marL="455930" indent="-455930" eaLnBrk="1" hangingPunct="1">
              <a:lnSpc>
                <a:spcPts val="4000"/>
              </a:lnSpc>
            </a:pPr>
            <a:r>
              <a:rPr lang="zh-CN" altLang="en-US" sz="2800" dirty="0">
                <a:latin typeface="宋体" panose="02010600030101010101" pitchFamily="2" charset="-122"/>
                <a:ea typeface="宋体" panose="02010600030101010101" pitchFamily="2" charset="-122"/>
              </a:rPr>
              <a:t>引导和帮助大学生深入认识和理解理想、信念的科学涵义，学会辨析不同性质和层次的理想信念，正确认识理想与信念辩证关系，深刻理解确立坚定的理想信念对成长成才的重要意义，将个人的奋斗志向同国家和民族的前途命运紧紧联系起来。 </a:t>
            </a:r>
            <a:endParaRPr lang="zh-CN" altLang="en-US" sz="2800" dirty="0">
              <a:latin typeface="宋体" panose="02010600030101010101" pitchFamily="2" charset="-122"/>
              <a:ea typeface="宋体" panose="02010600030101010101" pitchFamily="2" charset="-122"/>
            </a:endParaRPr>
          </a:p>
          <a:p>
            <a:pPr marL="455930" indent="-455930" eaLnBrk="1" hangingPunct="1">
              <a:lnSpc>
                <a:spcPts val="4000"/>
              </a:lnSpc>
            </a:pPr>
            <a:r>
              <a:rPr lang="zh-CN" altLang="en-US" sz="2800" dirty="0">
                <a:latin typeface="宋体" panose="02010600030101010101" pitchFamily="2" charset="-122"/>
                <a:ea typeface="宋体" panose="02010600030101010101" pitchFamily="2" charset="-122"/>
              </a:rPr>
              <a:t>（本专题对应教材第二章第一节；教学计划 </a:t>
            </a:r>
            <a:r>
              <a:rPr lang="en-US" altLang="zh-CN" sz="2800" dirty="0">
                <a:latin typeface="宋体" panose="02010600030101010101" pitchFamily="2" charset="-122"/>
                <a:ea typeface="宋体" panose="02010600030101010101" pitchFamily="2" charset="-122"/>
              </a:rPr>
              <a:t>2 </a:t>
            </a:r>
            <a:r>
              <a:rPr lang="zh-CN" altLang="en-US" sz="2800" dirty="0">
                <a:latin typeface="宋体" panose="02010600030101010101" pitchFamily="2" charset="-122"/>
                <a:ea typeface="宋体" panose="02010600030101010101" pitchFamily="2" charset="-122"/>
              </a:rPr>
              <a:t>学时） </a:t>
            </a: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xfrm>
            <a:off x="920750" y="620713"/>
            <a:ext cx="7345363" cy="1008062"/>
          </a:xfrm>
        </p:spPr>
        <p:txBody>
          <a:bodyPr vert="horz" wrap="square" lIns="74295" tIns="37148" rIns="74295" bIns="37148" anchor="ctr"/>
          <a:lstStyle/>
          <a:p>
            <a:r>
              <a:rPr lang="zh-CN" altLang="en-US" sz="2800" dirty="0">
                <a:latin typeface="宋体" panose="02010600030101010101" pitchFamily="2" charset="-122"/>
                <a:ea typeface="宋体" panose="02010600030101010101" pitchFamily="2" charset="-122"/>
              </a:rPr>
              <a:t>一粒种子的初心与梦想</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复旦大学钟扬教授</a:t>
            </a:r>
            <a:endParaRPr lang="zh-CN" altLang="en-US" sz="2800" dirty="0"/>
          </a:p>
        </p:txBody>
      </p:sp>
      <p:sp>
        <p:nvSpPr>
          <p:cNvPr id="108547" name="Rectangle 3"/>
          <p:cNvSpPr>
            <a:spLocks noGrp="1" noChangeArrowheads="1"/>
          </p:cNvSpPr>
          <p:nvPr>
            <p:ph idx="1"/>
          </p:nvPr>
        </p:nvSpPr>
        <p:spPr>
          <a:xfrm>
            <a:off x="511175" y="1616075"/>
            <a:ext cx="8728075" cy="1449388"/>
          </a:xfrm>
        </p:spPr>
        <p:txBody>
          <a:bodyPr vert="horz" wrap="square" lIns="74295" tIns="37148" rIns="74295" bIns="37148" numCol="1" anchor="t" anchorCtr="0" compatLnSpc="1">
            <a:noAutofit/>
          </a:bodyPr>
          <a:lstStyle/>
          <a:p>
            <a:pPr marL="370205" marR="0" lvl="0" indent="-370205" algn="l" defTabSz="914400" rtl="0" eaLnBrk="0" fontAlgn="base" latinLnBrk="0" hangingPunct="0">
              <a:lnSpc>
                <a:spcPct val="125000"/>
              </a:lnSpc>
              <a:spcBef>
                <a:spcPct val="200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“梦想无论多么遥远</a:t>
            </a:r>
            <a:r>
              <a:rPr kumimoji="0"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总驻守在我们心底。创新的心永远无法平静。只要心在不断飞翔</a:t>
            </a:r>
            <a:r>
              <a:rPr kumimoji="0"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路就不断向前延伸。”</a:t>
            </a:r>
            <a:endParaRPr kumimoji="0"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70205" marR="0" lvl="0" indent="-370205" algn="l" defTabSz="914400" rtl="0" eaLnBrk="0" fontAlgn="base" latinLnBrk="0" hangingPunct="0">
              <a:lnSpc>
                <a:spcPct val="125000"/>
              </a:lnSpc>
              <a:spcBef>
                <a:spcPct val="200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“不是杰出者才做梦</a:t>
            </a:r>
            <a:r>
              <a:rPr kumimoji="0"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而是善梦者才杰出。”</a:t>
            </a:r>
            <a:endParaRPr kumimoji="0" lang="zh-CN" altLang="en-US" sz="2400" b="1" i="0" u="none" strike="noStrike" kern="1200" cap="none" spc="0" normalizeH="0" baseline="0" noProof="0" dirty="0">
              <a:ln>
                <a:noFill/>
              </a:ln>
              <a:solidFill>
                <a:schemeClr val="tx1">
                  <a:lumMod val="65000"/>
                  <a:lumOff val="35000"/>
                </a:schemeClr>
              </a:solidFill>
              <a:effectLst/>
              <a:uLnTx/>
              <a:uFillTx/>
              <a:latin typeface="宋体" panose="02010600030101010101" pitchFamily="2" charset="-122"/>
              <a:ea typeface="宋体" panose="02010600030101010101" pitchFamily="2" charset="-122"/>
              <a:cs typeface="+mn-cs"/>
            </a:endParaRPr>
          </a:p>
        </p:txBody>
      </p:sp>
      <p:sp>
        <p:nvSpPr>
          <p:cNvPr id="108548" name="Text Box 5"/>
          <p:cNvSpPr txBox="1">
            <a:spLocks noChangeArrowheads="1"/>
          </p:cNvSpPr>
          <p:nvPr/>
        </p:nvSpPr>
        <p:spPr bwMode="auto">
          <a:xfrm>
            <a:off x="511175" y="3141663"/>
            <a:ext cx="6056313" cy="3087688"/>
          </a:xfrm>
          <a:prstGeom prst="rect">
            <a:avLst/>
          </a:prstGeom>
          <a:noFill/>
          <a:ln>
            <a:noFill/>
          </a:ln>
          <a:effectLst/>
        </p:spPr>
        <p:txBody>
          <a:bodyPr>
            <a:spAutoFit/>
          </a:bodyPr>
          <a:lstStyle>
            <a:lvl1pPr>
              <a:spcBef>
                <a:spcPct val="20000"/>
              </a:spcBef>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3575" b="1" i="0" u="none" strike="noStrike" kern="1200" cap="none" spc="0" normalizeH="0" baseline="0" noProof="0" dirty="0">
                <a:ln>
                  <a:noFill/>
                </a:ln>
                <a:solidFill>
                  <a:srgbClr val="FF0066"/>
                </a:solidFill>
                <a:effectLst/>
                <a:uLnTx/>
                <a:uFillTx/>
                <a:latin typeface="宋体" panose="02010600030101010101" pitchFamily="2" charset="-122"/>
                <a:ea typeface="+mj-ea"/>
                <a:cs typeface="+mj-cs"/>
              </a:rPr>
              <a:t>启示：</a:t>
            </a:r>
            <a:r>
              <a:rPr kumimoji="0" lang="zh-CN" altLang="en-US" sz="2400" b="0" i="0" u="none" strike="noStrike" kern="1200" cap="none" spc="0" normalizeH="0" baseline="0" noProof="0" dirty="0">
                <a:ln>
                  <a:noFill/>
                </a:ln>
                <a:solidFill>
                  <a:srgbClr val="0000CC"/>
                </a:solidFill>
                <a:effectLst/>
                <a:uLnTx/>
                <a:uFillTx/>
                <a:latin typeface="华文行楷" panose="02010800040101010101" pitchFamily="2" charset="-122"/>
                <a:ea typeface="华文行楷" panose="02010800040101010101" pitchFamily="2" charset="-122"/>
                <a:cs typeface="+mn-cs"/>
              </a:rPr>
              <a:t>崇高的理想和</a:t>
            </a:r>
            <a:r>
              <a:rPr kumimoji="0" lang="zh-CN" altLang="zh-CN" sz="2400" b="0" i="0" u="none" strike="noStrike" kern="1200" cap="none" spc="0" normalizeH="0" baseline="0" noProof="0" dirty="0">
                <a:ln>
                  <a:noFill/>
                </a:ln>
                <a:solidFill>
                  <a:srgbClr val="0000CC"/>
                </a:solidFill>
                <a:effectLst/>
                <a:uLnTx/>
                <a:uFillTx/>
                <a:latin typeface="华文行楷" panose="02010800040101010101" pitchFamily="2" charset="-122"/>
                <a:ea typeface="华文行楷" panose="02010800040101010101" pitchFamily="2" charset="-122"/>
                <a:cs typeface="+mn-cs"/>
              </a:rPr>
              <a:t>信念，可以成为所有奇迹的萌发点，能够成为一个人一生的动力。如果一个人确立了崇高的理想信念，他就会自觉地以自己的全部感情、意图和行为服从于这一目标，他就会达到理想的客观效果，就会得到肯定的价值评价。 </a:t>
            </a:r>
            <a:endParaRPr kumimoji="0" lang="zh-CN" altLang="en-US" sz="2400" b="0" i="0" u="none" strike="noStrike" kern="1200" cap="none" spc="0" normalizeH="0" baseline="0" noProof="0" dirty="0">
              <a:ln>
                <a:noFill/>
              </a:ln>
              <a:solidFill>
                <a:srgbClr val="0000CC"/>
              </a:solidFill>
              <a:effectLst/>
              <a:uLnTx/>
              <a:uFillTx/>
              <a:latin typeface="华文行楷" panose="02010800040101010101" pitchFamily="2" charset="-122"/>
              <a:ea typeface="华文行楷" panose="02010800040101010101" pitchFamily="2" charset="-122"/>
              <a:cs typeface="+mn-cs"/>
            </a:endParaRPr>
          </a:p>
        </p:txBody>
      </p:sp>
      <p:pic>
        <p:nvPicPr>
          <p:cNvPr id="46085" name="图片 3"/>
          <p:cNvPicPr>
            <a:picLocks noChangeAspect="1"/>
          </p:cNvPicPr>
          <p:nvPr/>
        </p:nvPicPr>
        <p:blipFill>
          <a:blip r:embed="rId1"/>
          <a:stretch>
            <a:fillRect/>
          </a:stretch>
        </p:blipFill>
        <p:spPr>
          <a:xfrm>
            <a:off x="6575425" y="2944813"/>
            <a:ext cx="3097213" cy="3311525"/>
          </a:xfrm>
          <a:prstGeom prst="rect">
            <a:avLst/>
          </a:prstGeom>
          <a:noFill/>
          <a:ln w="9525">
            <a:noFill/>
          </a:ln>
        </p:spPr>
      </p:pic>
      <p:sp>
        <p:nvSpPr>
          <p:cNvPr id="8"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（二）理想信念是精神之“钙”</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1085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4"/>
          <p:cNvSpPr>
            <a:spLocks noGrp="1"/>
          </p:cNvSpPr>
          <p:nvPr>
            <p:ph type="title"/>
          </p:nvPr>
        </p:nvSpPr>
        <p:spPr>
          <a:xfrm>
            <a:off x="1136650" y="549275"/>
            <a:ext cx="7119938" cy="650875"/>
          </a:xfrm>
        </p:spPr>
        <p:txBody>
          <a:bodyPr vert="horz" wrap="square" lIns="91440" tIns="45720" rIns="91440" bIns="45720" anchor="ctr"/>
          <a:lstStyle/>
          <a:p>
            <a:pPr algn="ctr" eaLnBrk="1" hangingPunct="1"/>
            <a:r>
              <a:rPr lang="zh-CN" altLang="en-US" sz="3000" dirty="0">
                <a:latin typeface="黑体" panose="02010609060101010101" pitchFamily="49" charset="-122"/>
                <a:ea typeface="黑体" panose="02010609060101010101" pitchFamily="49" charset="-122"/>
              </a:rPr>
              <a:t>思考题</a:t>
            </a:r>
            <a:endParaRPr lang="zh-CN" altLang="en-US" sz="3000" dirty="0">
              <a:latin typeface="黑体" panose="02010609060101010101" pitchFamily="49" charset="-122"/>
              <a:ea typeface="黑体" panose="02010609060101010101" pitchFamily="49" charset="-122"/>
            </a:endParaRPr>
          </a:p>
        </p:txBody>
      </p:sp>
      <p:sp>
        <p:nvSpPr>
          <p:cNvPr id="47107" name="矩形 7"/>
          <p:cNvSpPr/>
          <p:nvPr/>
        </p:nvSpPr>
        <p:spPr>
          <a:xfrm>
            <a:off x="560512" y="1772816"/>
            <a:ext cx="9001695" cy="2221762"/>
          </a:xfrm>
          <a:prstGeom prst="rect">
            <a:avLst/>
          </a:prstGeom>
          <a:noFill/>
          <a:ln w="9525">
            <a:noFill/>
          </a:ln>
        </p:spPr>
        <p:txBody>
          <a:bodyPr wrap="square">
            <a:spAutoFit/>
          </a:bodyPr>
          <a:lstStyle/>
          <a:p>
            <a:pPr>
              <a:lnSpc>
                <a:spcPct val="150000"/>
              </a:lnSpc>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关于“理想太遥远，享受当下就好了”的观点，你如何看待？</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个人理想与社会理想是</a:t>
            </a:r>
            <a:r>
              <a:rPr lang="zh-CN" altLang="en-US" sz="2400">
                <a:latin typeface="宋体" panose="02010600030101010101" pitchFamily="2" charset="-122"/>
                <a:ea typeface="宋体" panose="02010600030101010101" pitchFamily="2" charset="-122"/>
              </a:rPr>
              <a:t>一对悖论吗？</a:t>
            </a:r>
            <a:endParaRPr lang="zh-CN" altLang="en-US"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你认为大学生应当如何实现自己的理想？</a:t>
            </a:r>
            <a:endParaRPr lang="zh-CN" altLang="en-US" sz="2400" dirty="0">
              <a:latin typeface="宋体" panose="02010600030101010101" pitchFamily="2" charset="-122"/>
              <a:ea typeface="宋体" panose="02010600030101010101" pitchFamily="2" charset="-122"/>
            </a:endParaRPr>
          </a:p>
          <a:p>
            <a:pPr>
              <a:lnSpc>
                <a:spcPct val="150000"/>
              </a:lnSpc>
            </a:pP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有人认为中国年轻一代没有信仰，你怎么看？</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4"/>
          <p:cNvSpPr txBox="1"/>
          <p:nvPr/>
        </p:nvSpPr>
        <p:spPr>
          <a:xfrm>
            <a:off x="1280815" y="1556792"/>
            <a:ext cx="7344370" cy="3101807"/>
          </a:xfrm>
          <a:prstGeom prst="rect">
            <a:avLst/>
          </a:prstGeom>
          <a:noFill/>
          <a:ln w="9525">
            <a:noFill/>
          </a:ln>
        </p:spPr>
        <p:txBody>
          <a:bodyPr wrap="square" lIns="95247" tIns="47623" rIns="95247" bIns="47623">
            <a:spAutoFit/>
          </a:bodyPr>
          <a:lstStyle/>
          <a:p>
            <a:pPr defTabSz="951230">
              <a:lnSpc>
                <a:spcPct val="150000"/>
              </a:lnSpc>
              <a:spcBef>
                <a:spcPct val="50000"/>
              </a:spcBef>
              <a:buFont typeface="Arial" panose="020B0604020202020204" pitchFamily="34" charset="0"/>
            </a:pP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毛泽东：</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星星之火，可以燎原</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毛泽东选集</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第</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卷，人民出版社</a:t>
            </a:r>
            <a:r>
              <a:rPr lang="en-US" altLang="zh-CN" sz="2000" dirty="0">
                <a:latin typeface="宋体" panose="02010600030101010101" pitchFamily="2" charset="-122"/>
                <a:ea typeface="宋体" panose="02010600030101010101" pitchFamily="2" charset="-122"/>
              </a:rPr>
              <a:t>1991</a:t>
            </a:r>
            <a:r>
              <a:rPr lang="zh-CN" altLang="en-US" sz="2000" dirty="0">
                <a:latin typeface="宋体" panose="02010600030101010101" pitchFamily="2" charset="-122"/>
                <a:ea typeface="宋体" panose="02010600030101010101" pitchFamily="2" charset="-122"/>
              </a:rPr>
              <a:t>年版。 </a:t>
            </a:r>
            <a:endParaRPr lang="zh-CN" altLang="en-US" sz="2000" dirty="0">
              <a:latin typeface="宋体" panose="02010600030101010101" pitchFamily="2" charset="-122"/>
              <a:ea typeface="宋体" panose="02010600030101010101" pitchFamily="2" charset="-122"/>
            </a:endParaRPr>
          </a:p>
          <a:p>
            <a:pPr defTabSz="951230">
              <a:lnSpc>
                <a:spcPct val="150000"/>
              </a:lnSpc>
              <a:spcBef>
                <a:spcPct val="50000"/>
              </a:spcBef>
              <a:buFont typeface="Arial" panose="020B0604020202020204" pitchFamily="34" charset="0"/>
            </a:pP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邓小平：</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用坚定的信念把人民团结起来</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邓小平文选</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第 </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卷，人民出版社</a:t>
            </a:r>
            <a:r>
              <a:rPr lang="en-US" altLang="zh-CN" sz="2000" dirty="0">
                <a:latin typeface="宋体" panose="02010600030101010101" pitchFamily="2" charset="-122"/>
                <a:ea typeface="宋体" panose="02010600030101010101" pitchFamily="2" charset="-122"/>
              </a:rPr>
              <a:t>1993</a:t>
            </a:r>
            <a:r>
              <a:rPr lang="zh-CN" altLang="en-US" sz="2000" dirty="0">
                <a:latin typeface="宋体" panose="02010600030101010101" pitchFamily="2" charset="-122"/>
                <a:ea typeface="宋体" panose="02010600030101010101" pitchFamily="2" charset="-122"/>
              </a:rPr>
              <a:t>年版。 </a:t>
            </a:r>
            <a:endParaRPr lang="zh-CN" altLang="en-US" sz="2000" dirty="0">
              <a:latin typeface="宋体" panose="02010600030101010101" pitchFamily="2" charset="-122"/>
              <a:ea typeface="宋体" panose="02010600030101010101" pitchFamily="2" charset="-122"/>
            </a:endParaRPr>
          </a:p>
          <a:p>
            <a:pPr defTabSz="951230">
              <a:lnSpc>
                <a:spcPct val="150000"/>
              </a:lnSpc>
              <a:spcBef>
                <a:spcPct val="50000"/>
              </a:spcBef>
              <a:buFont typeface="Arial" panose="020B0604020202020204" pitchFamily="34" charset="0"/>
            </a:pP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习近平：</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弘扬伟大长征精神，走好今天的长征路</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习近平谈治国理政</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第</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卷，外文出版社</a:t>
            </a:r>
            <a:r>
              <a:rPr lang="en-US" altLang="zh-CN" sz="2000" dirty="0">
                <a:latin typeface="宋体" panose="02010600030101010101" pitchFamily="2" charset="-122"/>
                <a:ea typeface="宋体" panose="02010600030101010101" pitchFamily="2" charset="-122"/>
              </a:rPr>
              <a:t>2017</a:t>
            </a:r>
            <a:r>
              <a:rPr lang="zh-CN" altLang="en-US" sz="2000" dirty="0">
                <a:latin typeface="宋体" panose="02010600030101010101" pitchFamily="2" charset="-122"/>
                <a:ea typeface="宋体" panose="02010600030101010101" pitchFamily="2" charset="-122"/>
              </a:rPr>
              <a:t>年版。 </a:t>
            </a:r>
            <a:endParaRPr lang="en-US" altLang="zh-CN" sz="2000" dirty="0">
              <a:latin typeface="宋体" panose="02010600030101010101" pitchFamily="2" charset="-122"/>
              <a:ea typeface="宋体" panose="02010600030101010101" pitchFamily="2" charset="-122"/>
            </a:endParaRPr>
          </a:p>
        </p:txBody>
      </p:sp>
      <p:sp>
        <p:nvSpPr>
          <p:cNvPr id="48131" name="文本框 1"/>
          <p:cNvSpPr txBox="1"/>
          <p:nvPr/>
        </p:nvSpPr>
        <p:spPr>
          <a:xfrm>
            <a:off x="3873500" y="654050"/>
            <a:ext cx="2879725" cy="830263"/>
          </a:xfrm>
          <a:prstGeom prst="rect">
            <a:avLst/>
          </a:prstGeom>
          <a:noFill/>
          <a:ln w="9525">
            <a:noFill/>
          </a:ln>
        </p:spPr>
        <p:txBody>
          <a:bodyPr>
            <a:spAutoFit/>
          </a:bodyPr>
          <a:lstStyle/>
          <a:p>
            <a:r>
              <a:rPr lang="zh-CN" altLang="en-US" sz="3000" dirty="0">
                <a:latin typeface="黑体" panose="02010609060101010101" pitchFamily="49" charset="-122"/>
                <a:ea typeface="黑体" panose="02010609060101010101" pitchFamily="49" charset="-122"/>
              </a:rPr>
              <a:t>参考文献</a:t>
            </a:r>
            <a:endParaRPr lang="en-US" altLang="zh-CN" sz="3000" dirty="0">
              <a:latin typeface="黑体" panose="02010609060101010101" pitchFamily="49" charset="-122"/>
              <a:ea typeface="黑体" panose="02010609060101010101" pitchFamily="49" charset="-122"/>
            </a:endParaRPr>
          </a:p>
          <a:p>
            <a:endParaRPr lang="zh-CN" altLang="en-US" dirty="0">
              <a:latin typeface="Tw Cen MT" panose="020B06020201040206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3"/>
          <p:cNvSpPr>
            <a:spLocks noGrp="1"/>
          </p:cNvSpPr>
          <p:nvPr>
            <p:ph type="title"/>
          </p:nvPr>
        </p:nvSpPr>
        <p:spPr>
          <a:xfrm>
            <a:off x="1712913" y="1325563"/>
            <a:ext cx="7119937" cy="650875"/>
          </a:xfrm>
        </p:spPr>
        <p:txBody>
          <a:bodyPr vert="horz" wrap="square" lIns="91440" tIns="45720" rIns="91440" bIns="45720" anchor="ctr"/>
          <a:lstStyle/>
          <a:p>
            <a:pPr eaLnBrk="1" hangingPunct="1"/>
            <a:r>
              <a:rPr lang="zh-CN" altLang="en-US" sz="3000" dirty="0">
                <a:latin typeface="黑体" panose="02010609060101010101" pitchFamily="49" charset="-122"/>
                <a:ea typeface="黑体" panose="02010609060101010101" pitchFamily="49" charset="-122"/>
              </a:rPr>
              <a:t>教学主要内容 </a:t>
            </a:r>
            <a:endParaRPr lang="zh-CN" altLang="en-US" sz="3000" dirty="0">
              <a:latin typeface="黑体" panose="02010609060101010101" pitchFamily="49" charset="-122"/>
              <a:ea typeface="黑体" panose="02010609060101010101" pitchFamily="49" charset="-122"/>
            </a:endParaRPr>
          </a:p>
        </p:txBody>
      </p:sp>
      <p:sp>
        <p:nvSpPr>
          <p:cNvPr id="15363" name="内容占位符 4"/>
          <p:cNvSpPr>
            <a:spLocks noGrp="1"/>
          </p:cNvSpPr>
          <p:nvPr>
            <p:ph idx="1"/>
          </p:nvPr>
        </p:nvSpPr>
        <p:spPr>
          <a:xfrm>
            <a:off x="508000" y="1350963"/>
            <a:ext cx="8915400" cy="4525962"/>
          </a:xfrm>
        </p:spPr>
        <p:txBody>
          <a:bodyPr vert="horz" wrap="square" lIns="91440" tIns="45720" rIns="91440" bIns="45720" anchor="t"/>
          <a:lstStyle/>
          <a:p>
            <a:pPr eaLnBrk="1" hangingPunct="1">
              <a:lnSpc>
                <a:spcPts val="4000"/>
              </a:lnSpc>
            </a:pPr>
            <a:endParaRPr lang="en-US" altLang="zh-CN" sz="2800" dirty="0">
              <a:latin typeface="宋体" panose="02010600030101010101" pitchFamily="2" charset="-122"/>
              <a:ea typeface="宋体" panose="02010600030101010101" pitchFamily="2" charset="-122"/>
            </a:endParaRPr>
          </a:p>
          <a:p>
            <a:pPr eaLnBrk="1" hangingPunct="1">
              <a:lnSpc>
                <a:spcPts val="4000"/>
              </a:lnSpc>
            </a:pPr>
            <a:endParaRPr lang="en-US" altLang="zh-CN" sz="2800" dirty="0">
              <a:latin typeface="宋体" panose="02010600030101010101" pitchFamily="2" charset="-122"/>
              <a:ea typeface="宋体" panose="02010600030101010101" pitchFamily="2" charset="-122"/>
            </a:endParaRPr>
          </a:p>
          <a:p>
            <a:pPr eaLnBrk="1" hangingPunct="1">
              <a:lnSpc>
                <a:spcPts val="4000"/>
              </a:lnSpc>
            </a:pPr>
            <a:r>
              <a:rPr lang="zh-CN" altLang="en-US" sz="2800" dirty="0">
                <a:latin typeface="宋体" panose="02010600030101010101" pitchFamily="2" charset="-122"/>
                <a:ea typeface="宋体" panose="02010600030101010101" pitchFamily="2" charset="-122"/>
              </a:rPr>
              <a:t>（一）什么是理想信念</a:t>
            </a:r>
            <a:endParaRPr lang="zh-CN" altLang="en-US" sz="2800" dirty="0">
              <a:latin typeface="宋体" panose="02010600030101010101" pitchFamily="2" charset="-122"/>
              <a:ea typeface="宋体" panose="02010600030101010101" pitchFamily="2" charset="-122"/>
            </a:endParaRPr>
          </a:p>
          <a:p>
            <a:pPr eaLnBrk="1" hangingPunct="1">
              <a:lnSpc>
                <a:spcPts val="4000"/>
              </a:lnSpc>
            </a:pPr>
            <a:r>
              <a:rPr lang="zh-CN" altLang="en-US" sz="2800" dirty="0">
                <a:latin typeface="宋体" panose="02010600030101010101" pitchFamily="2" charset="-122"/>
                <a:ea typeface="宋体" panose="02010600030101010101" pitchFamily="2" charset="-122"/>
              </a:rPr>
              <a:t>（二）理想信念是精神之</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钙</a:t>
            </a:r>
            <a:r>
              <a:rPr lang="en-US" altLang="zh-CN"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p:txBody>
      </p:sp>
      <p:pic>
        <p:nvPicPr>
          <p:cNvPr id="15364" name="图片 1"/>
          <p:cNvPicPr>
            <a:picLocks noChangeAspect="1"/>
          </p:cNvPicPr>
          <p:nvPr/>
        </p:nvPicPr>
        <p:blipFill>
          <a:blip r:embed="rId1"/>
          <a:stretch>
            <a:fillRect/>
          </a:stretch>
        </p:blipFill>
        <p:spPr>
          <a:xfrm>
            <a:off x="5529263" y="1166813"/>
            <a:ext cx="4102100" cy="80962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sz="32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（一）</a:t>
            </a:r>
            <a:r>
              <a:rPr lang="zh-CN" altLang="en-US" sz="3200" dirty="0">
                <a:latin typeface="宋体" panose="02010600030101010101" pitchFamily="2" charset="-122"/>
                <a:ea typeface="宋体" panose="02010600030101010101" pitchFamily="2" charset="-122"/>
                <a:sym typeface="+mn-ea"/>
              </a:rPr>
              <a:t>什么是理想信念</a:t>
            </a:r>
            <a:endParaRPr lang="zh-CN" altLang="en-US" sz="3200" dirty="0">
              <a:latin typeface="宋体" panose="02010600030101010101" pitchFamily="2" charset="-122"/>
              <a:ea typeface="宋体" panose="02010600030101010101" pitchFamily="2" charset="-122"/>
            </a:endParaRPr>
          </a:p>
          <a:p>
            <a:pPr marL="0" indent="0">
              <a:buNone/>
            </a:pPr>
            <a:endParaRPr lang="zh-CN" altLang="en-US" sz="3200" b="1"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a:p>
            <a:pPr marL="0" indent="0">
              <a:lnSpc>
                <a:spcPct val="150000"/>
              </a:lnSpc>
              <a:spcBef>
                <a:spcPts val="0"/>
              </a:spcBef>
              <a:buNone/>
            </a:pPr>
            <a:r>
              <a:rPr lang="en-US" altLang="zh-CN" sz="2400" dirty="0">
                <a:latin typeface="宋体" panose="02010600030101010101" pitchFamily="2" charset="-122"/>
                <a:ea typeface="宋体" panose="02010600030101010101" pitchFamily="2" charset="-122"/>
                <a:sym typeface="+mn-ea"/>
              </a:rPr>
              <a:t>1.</a:t>
            </a:r>
            <a:r>
              <a:rPr lang="zh-CN" altLang="en-US" sz="2400" dirty="0">
                <a:latin typeface="黑体" panose="02010609060101010101" pitchFamily="49" charset="-122"/>
                <a:ea typeface="黑体" panose="02010609060101010101" pitchFamily="49" charset="-122"/>
                <a:sym typeface="+mn-ea"/>
              </a:rPr>
              <a:t>理想的内涵、类型和基本特征</a:t>
            </a:r>
            <a:endParaRPr lang="zh-CN" altLang="en-US" sz="2400" dirty="0">
              <a:latin typeface="黑体" panose="02010609060101010101" pitchFamily="49" charset="-122"/>
              <a:ea typeface="黑体" panose="02010609060101010101" pitchFamily="49" charset="-122"/>
              <a:sym typeface="+mn-ea"/>
            </a:endParaRPr>
          </a:p>
          <a:p>
            <a:pPr marL="0" indent="0">
              <a:lnSpc>
                <a:spcPct val="150000"/>
              </a:lnSpc>
              <a:spcBef>
                <a:spcPts val="0"/>
              </a:spcBef>
              <a:buNone/>
            </a:pPr>
            <a:r>
              <a:rPr lang="en-US" altLang="zh-CN" sz="2400" dirty="0">
                <a:latin typeface="宋体" panose="02010600030101010101" pitchFamily="2" charset="-122"/>
                <a:ea typeface="宋体" panose="02010600030101010101" pitchFamily="2" charset="-122"/>
                <a:sym typeface="+mn-ea"/>
              </a:rPr>
              <a:t>2.</a:t>
            </a:r>
            <a:r>
              <a:rPr lang="zh-CN" altLang="en-US" sz="2400" dirty="0">
                <a:latin typeface="黑体" panose="02010609060101010101" pitchFamily="49" charset="-122"/>
                <a:ea typeface="黑体" panose="02010609060101010101" pitchFamily="49" charset="-122"/>
                <a:sym typeface="+mn-ea"/>
              </a:rPr>
              <a:t>信念的内涵与基本特征</a:t>
            </a:r>
            <a:endParaRPr lang="zh-CN" altLang="en-US" sz="2400" dirty="0">
              <a:latin typeface="宋体" panose="02010600030101010101" pitchFamily="2" charset="-122"/>
              <a:ea typeface="宋体" panose="02010600030101010101" pitchFamily="2" charset="-122"/>
              <a:sym typeface="+mn-ea"/>
            </a:endParaRPr>
          </a:p>
          <a:p>
            <a:pPr marL="0" indent="0">
              <a:buNone/>
            </a:pPr>
            <a:endParaRPr lang="zh-CN" altLang="en-US" sz="2400" dirty="0">
              <a:latin typeface="宋体" panose="02010600030101010101" pitchFamily="2" charset="-122"/>
              <a:ea typeface="宋体" panose="02010600030101010101" pitchFamily="2" charset="-122"/>
            </a:endParaRPr>
          </a:p>
          <a:p>
            <a:endParaRPr lang="zh-CN"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1568450" y="1125538"/>
            <a:ext cx="6378575" cy="528637"/>
          </a:xfrm>
        </p:spPr>
        <p:txBody>
          <a:bodyPr vert="horz" wrap="square" lIns="91440" tIns="45720" rIns="91440" bIns="45720" anchor="ctr"/>
          <a:lstStyle/>
          <a:p>
            <a:pPr eaLnBrk="1" hangingPunct="1"/>
            <a:r>
              <a:rPr lang="en-US" altLang="zh-CN" sz="3000" dirty="0">
                <a:latin typeface="黑体" panose="02010609060101010101" pitchFamily="49" charset="-122"/>
                <a:ea typeface="黑体" panose="02010609060101010101" pitchFamily="49" charset="-122"/>
              </a:rPr>
              <a:t>1.</a:t>
            </a:r>
            <a:r>
              <a:rPr lang="zh-CN" altLang="en-US" sz="3000" dirty="0">
                <a:latin typeface="黑体" panose="02010609060101010101" pitchFamily="49" charset="-122"/>
                <a:ea typeface="黑体" panose="02010609060101010101" pitchFamily="49" charset="-122"/>
              </a:rPr>
              <a:t>理想的内涵、类型和基本特征</a:t>
            </a:r>
            <a:endParaRPr lang="zh-CN" altLang="en-US" sz="3000" dirty="0">
              <a:latin typeface="黑体" panose="02010609060101010101" pitchFamily="49" charset="-122"/>
              <a:ea typeface="黑体" panose="02010609060101010101" pitchFamily="49" charset="-122"/>
            </a:endParaRPr>
          </a:p>
        </p:txBody>
      </p:sp>
      <p:graphicFrame>
        <p:nvGraphicFramePr>
          <p:cNvPr id="3" name="图示 2"/>
          <p:cNvGraphicFramePr/>
          <p:nvPr/>
        </p:nvGraphicFramePr>
        <p:xfrm>
          <a:off x="2034005" y="2083361"/>
          <a:ext cx="5259260" cy="285780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1784350" y="604838"/>
            <a:ext cx="7119938" cy="650875"/>
          </a:xfrm>
        </p:spPr>
        <p:txBody>
          <a:bodyPr vert="horz" wrap="square" lIns="74295" tIns="37148" rIns="74295" bIns="37148" anchor="ctr"/>
          <a:lstStyle/>
          <a:p>
            <a:r>
              <a:rPr lang="en-US" altLang="zh-CN" sz="3000" dirty="0">
                <a:latin typeface="黑体" panose="02010609060101010101" pitchFamily="49" charset="-122"/>
                <a:ea typeface="黑体" panose="02010609060101010101" pitchFamily="49" charset="-122"/>
              </a:rPr>
              <a:t>1.</a:t>
            </a:r>
            <a:r>
              <a:rPr lang="zh-CN" altLang="en-US" sz="3000" dirty="0">
                <a:latin typeface="黑体" panose="02010609060101010101" pitchFamily="49" charset="-122"/>
                <a:ea typeface="黑体" panose="02010609060101010101" pitchFamily="49" charset="-122"/>
              </a:rPr>
              <a:t>理想的内涵、类型和基本特征</a:t>
            </a:r>
            <a:endParaRPr lang="zh-CN" altLang="en-US" sz="3000"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420965" y="2255522"/>
            <a:ext cx="6009679" cy="3676650"/>
          </a:xfrm>
        </p:spPr>
        <p:txBody>
          <a:bodyPr vert="horz" wrap="square" lIns="74295" tIns="37148" rIns="74295" bIns="37148" numCol="1" anchor="t" anchorCtr="0" compatLnSpc="1"/>
          <a:lstStyle/>
          <a:p>
            <a:pPr marL="0" marR="0" lvl="0"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r>
              <a:rPr kumimoji="0" lang="zh-CN" altLang="en-US" sz="2275"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理想是人们在实践中形成的、有实现可能</a:t>
            </a:r>
            <a:r>
              <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性的、对未来社会和自身发展目标的向往与追求，是人们的世界观、人生观和价值观在奋斗目标上的集中体现。</a:t>
            </a:r>
            <a:endParaRPr kumimoji="0"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pic>
        <p:nvPicPr>
          <p:cNvPr id="18436" name="图片 4"/>
          <p:cNvPicPr>
            <a:picLocks noChangeAspect="1"/>
          </p:cNvPicPr>
          <p:nvPr/>
        </p:nvPicPr>
        <p:blipFill>
          <a:blip r:embed="rId1"/>
          <a:stretch>
            <a:fillRect/>
          </a:stretch>
        </p:blipFill>
        <p:spPr>
          <a:xfrm>
            <a:off x="6537176" y="2852936"/>
            <a:ext cx="2460452" cy="2236365"/>
          </a:xfrm>
          <a:prstGeom prst="rect">
            <a:avLst/>
          </a:prstGeom>
          <a:noFill/>
          <a:ln w="9525">
            <a:noFill/>
          </a:ln>
        </p:spPr>
      </p:pic>
      <p:sp>
        <p:nvSpPr>
          <p:cNvPr id="18437" name="文本框 1"/>
          <p:cNvSpPr txBox="1"/>
          <p:nvPr/>
        </p:nvSpPr>
        <p:spPr>
          <a:xfrm>
            <a:off x="478632" y="1693390"/>
            <a:ext cx="3638550" cy="521970"/>
          </a:xfrm>
          <a:prstGeom prst="rect">
            <a:avLst/>
          </a:prstGeom>
          <a:noFill/>
          <a:ln w="9525">
            <a:noFill/>
          </a:ln>
        </p:spPr>
        <p:txBody>
          <a:bodyPr>
            <a:spAutoFit/>
          </a:bodyPr>
          <a:lstStyle/>
          <a:p>
            <a:r>
              <a:rPr lang="zh-CN" altLang="en-US" sz="2800" dirty="0">
                <a:latin typeface="黑体" panose="02010609060101010101" pitchFamily="49" charset="-122"/>
                <a:ea typeface="黑体" panose="02010609060101010101" pitchFamily="49" charset="-122"/>
              </a:rPr>
              <a:t>理想的含义</a:t>
            </a:r>
            <a:endParaRPr lang="zh-CN" altLang="en-US" sz="2800" dirty="0">
              <a:latin typeface="黑体" panose="02010609060101010101" pitchFamily="49" charset="-122"/>
              <a:ea typeface="黑体" panose="02010609060101010101" pitchFamily="49" charset="-122"/>
            </a:endParaRPr>
          </a:p>
        </p:txBody>
      </p:sp>
      <p:sp>
        <p:nvSpPr>
          <p:cNvPr id="7"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a:xfrm>
            <a:off x="1538288" y="1138238"/>
            <a:ext cx="7119938" cy="528638"/>
          </a:xfrm>
        </p:spPr>
        <p:txBody>
          <a:bodyPr vert="horz" wrap="square" lIns="74295" tIns="37148" rIns="74295" bIns="37148"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75"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 </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不同学科对“理想”的阐释</a:t>
            </a:r>
            <a:endPar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endParaRPr>
          </a:p>
        </p:txBody>
      </p:sp>
      <p:sp>
        <p:nvSpPr>
          <p:cNvPr id="17410" name="内容占位符 2"/>
          <p:cNvSpPr>
            <a:spLocks noGrp="1"/>
          </p:cNvSpPr>
          <p:nvPr>
            <p:ph idx="1"/>
          </p:nvPr>
        </p:nvSpPr>
        <p:spPr>
          <a:xfrm>
            <a:off x="849313" y="1854200"/>
            <a:ext cx="8567738" cy="4140200"/>
          </a:xfrm>
        </p:spPr>
        <p:txBody>
          <a:bodyPr vert="horz" wrap="square" lIns="74295" tIns="37148" rIns="74295" bIns="37148" numCol="1" anchor="t" anchorCtr="0" compatLnSpc="1"/>
          <a:lstStyle/>
          <a:p>
            <a:pPr marL="370205" marR="0" lvl="0" indent="-370205" algn="l" defTabSz="914400" rtl="0" eaLnBrk="1" fontAlgn="base" latinLnBrk="0" hangingPunct="1">
              <a:lnSpc>
                <a:spcPct val="150000"/>
              </a:lnSpc>
              <a:spcBef>
                <a:spcPct val="20000"/>
              </a:spcBef>
              <a:spcAft>
                <a:spcPct val="0"/>
              </a:spcAft>
              <a:buClrTx/>
              <a:buSzTx/>
              <a:buFont typeface="Wingdings" panose="05000000000000000000" pitchFamily="2" charset="2"/>
              <a:buChar char="l"/>
              <a:defRPr/>
            </a:pPr>
            <a:r>
              <a:rPr kumimoji="0" lang="zh-CN" altLang="en-US" sz="19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哲  学：</a:t>
            </a:r>
            <a:r>
              <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理想是人生之最高准则；</a:t>
            </a:r>
            <a:endPar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70205" marR="0" lvl="0" indent="-370205" algn="l" defTabSz="914400" rtl="0" eaLnBrk="1" fontAlgn="base" latinLnBrk="0" hangingPunct="1">
              <a:lnSpc>
                <a:spcPct val="150000"/>
              </a:lnSpc>
              <a:spcBef>
                <a:spcPct val="20000"/>
              </a:spcBef>
              <a:spcAft>
                <a:spcPct val="0"/>
              </a:spcAft>
              <a:buClrTx/>
              <a:buSzTx/>
              <a:buFont typeface="Wingdings" panose="05000000000000000000" pitchFamily="2" charset="2"/>
              <a:buChar char="l"/>
              <a:defRPr/>
            </a:pPr>
            <a:r>
              <a:rPr kumimoji="0" lang="zh-CN" altLang="en-US" sz="19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社会学：</a:t>
            </a:r>
            <a:r>
              <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理想是人们对未来美好生活和美好社会的向往和追求；</a:t>
            </a:r>
            <a:endPar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70205" marR="0" lvl="0" indent="-370205" algn="l" defTabSz="914400" rtl="0" eaLnBrk="1" fontAlgn="base" latinLnBrk="0" hangingPunct="1">
              <a:lnSpc>
                <a:spcPct val="150000"/>
              </a:lnSpc>
              <a:spcBef>
                <a:spcPct val="20000"/>
              </a:spcBef>
              <a:spcAft>
                <a:spcPct val="0"/>
              </a:spcAft>
              <a:buClrTx/>
              <a:buSzTx/>
              <a:buFont typeface="Wingdings" panose="05000000000000000000" pitchFamily="2" charset="2"/>
              <a:buChar char="l"/>
              <a:defRPr/>
            </a:pPr>
            <a:r>
              <a:rPr kumimoji="0" lang="zh-CN" altLang="en-US" sz="19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政治学：</a:t>
            </a:r>
            <a:r>
              <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理想是人们的政治立场和世界观的集中反映，是支配一定社会人      </a:t>
            </a:r>
            <a:endParaRPr kumimoji="0" lang="en-US" altLang="zh-CN"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None/>
              <a:defRPr/>
            </a:pPr>
            <a:r>
              <a:rPr kumimoji="0" lang="en-US" altLang="zh-CN"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r>
              <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们行动的强大精神力量；</a:t>
            </a:r>
            <a:endPar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70205" marR="0" lvl="0" indent="-370205" algn="l" defTabSz="914400" rtl="0" eaLnBrk="1" fontAlgn="base" latinLnBrk="0" hangingPunct="1">
              <a:lnSpc>
                <a:spcPct val="150000"/>
              </a:lnSpc>
              <a:spcBef>
                <a:spcPct val="20000"/>
              </a:spcBef>
              <a:spcAft>
                <a:spcPct val="0"/>
              </a:spcAft>
              <a:buClrTx/>
              <a:buSzTx/>
              <a:buFont typeface="Wingdings" panose="05000000000000000000" pitchFamily="2" charset="2"/>
              <a:buChar char="l"/>
              <a:defRPr/>
            </a:pPr>
            <a:r>
              <a:rPr kumimoji="0" lang="zh-CN" altLang="en-US" sz="19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心理学：</a:t>
            </a:r>
            <a:r>
              <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理想是指向未来，指向人的生活和活动的远景；</a:t>
            </a:r>
            <a:endPar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70205" marR="0" lvl="0" indent="-370205" algn="l" defTabSz="914400" rtl="0" eaLnBrk="1" fontAlgn="base" latinLnBrk="0" hangingPunct="1">
              <a:lnSpc>
                <a:spcPct val="150000"/>
              </a:lnSpc>
              <a:spcBef>
                <a:spcPct val="20000"/>
              </a:spcBef>
              <a:spcAft>
                <a:spcPct val="0"/>
              </a:spcAft>
              <a:buClrTx/>
              <a:buSzTx/>
              <a:buFont typeface="Wingdings" panose="05000000000000000000" pitchFamily="2" charset="2"/>
              <a:buChar char="l"/>
              <a:defRPr/>
            </a:pPr>
            <a:r>
              <a:rPr kumimoji="0" lang="zh-CN" altLang="en-US" sz="19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美  学：</a:t>
            </a:r>
            <a:r>
              <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理想是至善至美的生活；</a:t>
            </a:r>
            <a:endPar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70205" marR="0" lvl="0" indent="-370205" algn="l" defTabSz="914400" rtl="0" eaLnBrk="1" fontAlgn="base" latinLnBrk="0" hangingPunct="1">
              <a:lnSpc>
                <a:spcPct val="150000"/>
              </a:lnSpc>
              <a:spcBef>
                <a:spcPct val="20000"/>
              </a:spcBef>
              <a:spcAft>
                <a:spcPct val="0"/>
              </a:spcAft>
              <a:buClrTx/>
              <a:buSzTx/>
              <a:buFont typeface="Wingdings" panose="05000000000000000000" pitchFamily="2" charset="2"/>
              <a:buChar char="l"/>
              <a:defRPr/>
            </a:pPr>
            <a:r>
              <a:rPr kumimoji="0" lang="zh-CN" altLang="en-US" sz="19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伦理学：</a:t>
            </a:r>
            <a:r>
              <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理想是最高尚的人格；</a:t>
            </a:r>
            <a:endPar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70205" marR="0" lvl="0" indent="-370205" algn="l" defTabSz="914400" rtl="0" eaLnBrk="1" fontAlgn="base" latinLnBrk="0" hangingPunct="1">
              <a:lnSpc>
                <a:spcPct val="150000"/>
              </a:lnSpc>
              <a:spcBef>
                <a:spcPct val="20000"/>
              </a:spcBef>
              <a:spcAft>
                <a:spcPct val="0"/>
              </a:spcAft>
              <a:buClrTx/>
              <a:buSzTx/>
              <a:buFont typeface="Wingdings" panose="05000000000000000000" pitchFamily="2" charset="2"/>
              <a:buChar char="l"/>
              <a:defRPr/>
            </a:pPr>
            <a:r>
              <a:rPr kumimoji="0" lang="zh-CN" altLang="en-US" sz="195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人生学：</a:t>
            </a:r>
            <a:r>
              <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理想就是人生的奋斗目标，是个人如何度过自己一生的总体规划。 </a:t>
            </a:r>
            <a:endParaRPr kumimoji="0" lang="zh-CN" altLang="en-US" sz="195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6" name="标题 1"/>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（一）什么是理想信念</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4091,&quot;width&quot;:3071}"/>
</p:tagLst>
</file>

<file path=ppt/tags/tag2.xml><?xml version="1.0" encoding="utf-8"?>
<p:tagLst xmlns:p="http://schemas.openxmlformats.org/presentationml/2006/main">
  <p:tag name="REFSHAPE" val="959901476"/>
  <p:tag name="KSO_WM_UNIT_PLACING_PICTURE_USER_VIEWPORT" val="{&quot;height&quot;:24195,&quot;width&quot;:16200}"/>
</p:tagLst>
</file>

<file path=ppt/tags/tag3.xml><?xml version="1.0" encoding="utf-8"?>
<p:tagLst xmlns:p="http://schemas.openxmlformats.org/presentationml/2006/main">
  <p:tag name="REFSHAPE" val="959901476"/>
  <p:tag name="KSO_WM_UNIT_PLACING_PICTURE_USER_VIEWPORT" val="{&quot;height&quot;:24195,&quot;width&quot;:16200}"/>
</p:tagLst>
</file>

<file path=ppt/theme/theme1.xml><?xml version="1.0" encoding="utf-8"?>
<a:theme xmlns:a="http://schemas.openxmlformats.org/drawingml/2006/main" name="网院">
  <a:themeElements>
    <a:clrScheme name="自定义 10">
      <a:dk1>
        <a:srgbClr val="000000"/>
      </a:dk1>
      <a:lt1>
        <a:srgbClr val="FFFFFF"/>
      </a:lt1>
      <a:dk2>
        <a:srgbClr val="FFCC00"/>
      </a:dk2>
      <a:lt2>
        <a:srgbClr val="DCDCDC"/>
      </a:lt2>
      <a:accent1>
        <a:srgbClr val="5F5F5F"/>
      </a:accent1>
      <a:accent2>
        <a:srgbClr val="00B0F0"/>
      </a:accent2>
      <a:accent3>
        <a:srgbClr val="FFFFFF"/>
      </a:accent3>
      <a:accent4>
        <a:srgbClr val="000000"/>
      </a:accent4>
      <a:accent5>
        <a:srgbClr val="FFC000"/>
      </a:accent5>
      <a:accent6>
        <a:srgbClr val="878787"/>
      </a:accent6>
      <a:hlink>
        <a:srgbClr val="777777"/>
      </a:hlink>
      <a:folHlink>
        <a:srgbClr val="C0C0C0"/>
      </a:folHlink>
    </a:clrScheme>
    <a:fontScheme name="微软雅黑">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2222 上海市 理想 - 副本</Template>
  <TotalTime>0</TotalTime>
  <Words>5249</Words>
  <Application>WPS 演示</Application>
  <PresentationFormat>A4 纸张(210x297 毫米)</PresentationFormat>
  <Paragraphs>364</Paragraphs>
  <Slides>42</Slides>
  <Notes>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8" baseType="lpstr">
      <vt:lpstr>Arial</vt:lpstr>
      <vt:lpstr>宋体</vt:lpstr>
      <vt:lpstr>Wingdings</vt:lpstr>
      <vt:lpstr>Tw Cen MT</vt:lpstr>
      <vt:lpstr>微软雅黑</vt:lpstr>
      <vt:lpstr>黑体</vt:lpstr>
      <vt:lpstr>Calibri</vt:lpstr>
      <vt:lpstr>华文行楷</vt:lpstr>
      <vt:lpstr>Arial Unicode MS</vt:lpstr>
      <vt:lpstr>楷体_GB2312</vt:lpstr>
      <vt:lpstr>新宋体</vt:lpstr>
      <vt:lpstr>华文中宋</vt:lpstr>
      <vt:lpstr>华文细黑</vt:lpstr>
      <vt:lpstr>楷体</vt:lpstr>
      <vt:lpstr>网院</vt:lpstr>
      <vt:lpstr>Excel.Chart.8</vt:lpstr>
      <vt:lpstr>     “思想道德与法治”课   专题教学课件（2021年版）   同济大学“思想道德修养与法律基础”课专题教学研究团队 上海高校“思想道德修养与法律基础”课分教学指导委员会</vt:lpstr>
      <vt:lpstr>   说明： 1. 我们在推进教育部示范马克思主义学院和优秀教学科研团队重点项目同时，组织上海高校骨干教师，利用暑假时间，根据《思想道德与法治》（2021年版），在《 “思想道德修养与法律基础”课专题教学课件2020年版）》基础上，研制了这套《 “思想道德与法治”课专题教学课件（2021年版）》； 2.此举旨在帮助一线教师解决今年秋季实施专题教学“最后一公里”问题，课件没有设置任何技术障碍，以方便教师各取所需，进行再加工，文责自负。请勿用于任何营利目的。  3.该课件由陈大文和高国希总体设计，共16个专题，分别由上海海洋大学陈艳红、复旦大学张奇峰、华东师范大学洪燕妮、同济大学王谋寅、上海师范大学周治华、上海大学孙会岩、上海理工大学王海斌主创，上海高校分教指委10位教授和全国高校270多位教师参与初稿讨论，同济大学陈大文、徐蓉、薛念文、王谋寅、孙小金、崔欣玉等教师参加统稿。 4.该课件为试用版，从内容到形式难免诸多瑕疵。开学在即，仅供选用。恭请全国同仁通过微私信或邮件（jckzt2020@126.com）多提宝贵意见，以便进一步完善。竭诚希望合作交流，资源共享。                                                                                         2021年8月                       </vt:lpstr>
      <vt:lpstr>第六章 尊法学法守法用法</vt:lpstr>
      <vt:lpstr>教学目的与要求 </vt:lpstr>
      <vt:lpstr>教学主要内容 </vt:lpstr>
      <vt:lpstr>PowerPoint 演示文稿</vt:lpstr>
      <vt:lpstr>1.理想的内涵、类型和基本特征</vt:lpstr>
      <vt:lpstr>1.理想的内涵、类型和基本特征</vt:lpstr>
      <vt:lpstr> 不同学科对“理想”的阐释</vt:lpstr>
      <vt:lpstr>个人理想</vt:lpstr>
      <vt:lpstr>PowerPoint 演示文稿</vt:lpstr>
      <vt:lpstr>PowerPoint 演示文稿</vt:lpstr>
      <vt:lpstr>2.信念的含义和基本特征</vt:lpstr>
      <vt:lpstr>PowerPoint 演示文稿</vt:lpstr>
      <vt:lpstr>PowerPoint 演示文稿</vt:lpstr>
      <vt:lpstr>（2）信念具有支撑性</vt:lpstr>
      <vt:lpstr>PowerPoint 演示文稿</vt:lpstr>
      <vt:lpstr>信仰是最高层次的信念</vt:lpstr>
      <vt:lpstr>信仰的味道是甜的</vt:lpstr>
      <vt:lpstr>以信仰力量镌刻时代坐标——申纪兰</vt:lpstr>
      <vt:lpstr>3.理想与信念的相互关系</vt:lpstr>
      <vt:lpstr>（1）理想为人们的行动指明方向 </vt:lpstr>
      <vt:lpstr>（2）信念为人们行动提供精神动力</vt:lpstr>
      <vt:lpstr>  </vt:lpstr>
      <vt:lpstr>（3）理想与信念相互依存</vt:lpstr>
      <vt:lpstr>（二）理想信念是精神之“钙”</vt:lpstr>
      <vt:lpstr>PowerPoint 演示文稿</vt:lpstr>
      <vt:lpstr>（二）理想信念是精神之“钙”</vt:lpstr>
      <vt:lpstr>1.理想指引方向，信念决定成败   </vt:lpstr>
      <vt:lpstr>    </vt:lpstr>
      <vt:lpstr>PowerPoint 演示文稿</vt:lpstr>
      <vt:lpstr>哈佛大学有一个关于目标对人生影响的跟踪调查，结果令人深思...</vt:lpstr>
      <vt:lpstr>3.理想信念催生前进动力 </vt:lpstr>
      <vt:lpstr>志向高远，便力量无穷</vt:lpstr>
      <vt:lpstr>PowerPoint 演示文稿</vt:lpstr>
      <vt:lpstr>4.理想信念提供精神支柱</vt:lpstr>
      <vt:lpstr>5.理想信念提高精神境界   </vt:lpstr>
      <vt:lpstr>PowerPoint 演示文稿</vt:lpstr>
      <vt:lpstr>    讨论：人为什么要有理想？</vt:lpstr>
      <vt:lpstr>一粒种子的初心与梦想——复旦大学钟扬教授</vt:lpstr>
      <vt:lpstr>思考题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“思想道德与法治”课   专题教学课件（2021年版）   同济大学“思想道德修养与法律基础”课专题教学研究团队 上海高校“思想道德修养与法律基础”课分教学指导委员会</dc:title>
  <dc:creator/>
  <cp:lastModifiedBy>86135</cp:lastModifiedBy>
  <cp:revision>21</cp:revision>
  <dcterms:created xsi:type="dcterms:W3CDTF">2018-07-17T00:47:00Z</dcterms:created>
  <dcterms:modified xsi:type="dcterms:W3CDTF">2022-09-20T00:43:44Z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TC101671252052</vt:lpwstr>
  </property>
  <property fmtid="{D5CDD505-2E9C-101B-9397-08002B2CF9AE}" pid="3" name="KSOProductBuildVer">
    <vt:lpwstr>2052-11.1.0.9192</vt:lpwstr>
  </property>
</Properties>
</file>